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62" r:id="rId1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E2E2E2"/>
    <a:srgbClr val="1A1C20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5401" autoAdjust="0"/>
  </p:normalViewPr>
  <p:slideViewPr>
    <p:cSldViewPr snapToGrid="0">
      <p:cViewPr varScale="1">
        <p:scale>
          <a:sx n="71" d="100"/>
          <a:sy n="71" d="100"/>
        </p:scale>
        <p:origin x="90" y="49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r>
              <a:rPr lang="es-ES" b="1" dirty="0" smtClean="0"/>
              <a:t>Estudantes </a:t>
            </a:r>
            <a:r>
              <a:rPr lang="es-ES" b="1" dirty="0" smtClean="0"/>
              <a:t>matriculados</a:t>
            </a:r>
            <a:endParaRPr lang="es-ES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Hoja1!$A$2:$A$4</c:f>
              <c:strCache>
                <c:ptCount val="3"/>
                <c:pt idx="0">
                  <c:v>galegos</c:v>
                </c:pt>
                <c:pt idx="1">
                  <c:v>españois</c:v>
                </c:pt>
                <c:pt idx="2">
                  <c:v>estranxeiros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35</c:v>
                </c:pt>
                <c:pt idx="1">
                  <c:v>23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6E-4785-B14D-9F15983613D8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D3D3D3"/>
            </a:solidFill>
            <a:ln>
              <a:noFill/>
            </a:ln>
            <a:effectLst/>
          </c:spPr>
          <c:invertIfNegative val="0"/>
          <c:cat>
            <c:strRef>
              <c:f>Hoja1!$A$2:$A$4</c:f>
              <c:strCache>
                <c:ptCount val="3"/>
                <c:pt idx="0">
                  <c:v>galegos</c:v>
                </c:pt>
                <c:pt idx="1">
                  <c:v>españois</c:v>
                </c:pt>
                <c:pt idx="2">
                  <c:v>estranxeiros</c:v>
                </c:pt>
              </c:strCache>
            </c:strRef>
          </c:cat>
          <c:val>
            <c:numRef>
              <c:f>Hoja1!$C$2:$C$4</c:f>
              <c:numCache>
                <c:formatCode>General</c:formatCode>
                <c:ptCount val="3"/>
                <c:pt idx="0">
                  <c:v>42</c:v>
                </c:pt>
                <c:pt idx="1">
                  <c:v>25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6E-4785-B14D-9F15983613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55487760"/>
        <c:axId val="755486096"/>
      </c:barChart>
      <c:catAx>
        <c:axId val="755487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es-ES"/>
          </a:p>
        </c:txPr>
        <c:crossAx val="755486096"/>
        <c:crosses val="autoZero"/>
        <c:auto val="1"/>
        <c:lblAlgn val="ctr"/>
        <c:lblOffset val="100"/>
        <c:noMultiLvlLbl val="0"/>
      </c:catAx>
      <c:valAx>
        <c:axId val="755486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es-ES"/>
          </a:p>
        </c:txPr>
        <c:crossAx val="755487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Garamond" panose="02020404030301010803" pitchFamily="18" charset="0"/>
        </a:defRPr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r>
              <a:rPr lang="en-US" b="1" dirty="0" err="1"/>
              <a:t>Investigadores</a:t>
            </a:r>
            <a:endParaRPr lang="en-US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ea typeface="+mn-ea"/>
              <a:cs typeface="+mn-cs"/>
            </a:defRPr>
          </a:pPr>
          <a:endParaRPr lang="es-E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Investigadores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C5D-4D2D-88F8-BC0D68EE2F3F}"/>
              </c:ext>
            </c:extLst>
          </c:dPt>
          <c:dPt>
            <c:idx val="1"/>
            <c:bubble3D val="0"/>
            <c:spPr>
              <a:solidFill>
                <a:srgbClr val="D3D3D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7C5D-4D2D-88F8-BC0D68EE2F3F}"/>
              </c:ext>
            </c:extLst>
          </c:dPt>
          <c:dPt>
            <c:idx val="2"/>
            <c:bubble3D val="0"/>
            <c:spPr>
              <a:solidFill>
                <a:schemeClr val="bg1">
                  <a:lumMod val="9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C5D-4D2D-88F8-BC0D68EE2F3F}"/>
              </c:ext>
            </c:extLst>
          </c:dPt>
          <c:dPt>
            <c:idx val="3"/>
            <c:bubble3D val="0"/>
            <c:spPr>
              <a:solidFill>
                <a:srgbClr val="0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7C5D-4D2D-88F8-BC0D68EE2F3F}"/>
              </c:ext>
            </c:extLst>
          </c:dPt>
          <c:cat>
            <c:strRef>
              <c:f>Hoja1!$A$2:$A$5</c:f>
              <c:strCache>
                <c:ptCount val="4"/>
                <c:pt idx="0">
                  <c:v>galegos</c:v>
                </c:pt>
                <c:pt idx="1">
                  <c:v>españois</c:v>
                </c:pt>
                <c:pt idx="2">
                  <c:v>europeos</c:v>
                </c:pt>
                <c:pt idx="3">
                  <c:v>estranxeiros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32</c:v>
                </c:pt>
                <c:pt idx="1">
                  <c:v>15</c:v>
                </c:pt>
                <c:pt idx="2">
                  <c:v>7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5D-4D2D-88F8-BC0D68EE2F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Garamond" panose="02020404030301010803" pitchFamily="18" charset="0"/>
        </a:defRPr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5CB6C1-868E-4BDC-AAF5-98769521626D}" type="datetimeFigureOut">
              <a:rPr lang="es-ES" smtClean="0"/>
              <a:t>25/08/2025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7320A-C565-45CF-9DF6-EB9AB0F9246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2132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7320A-C565-45CF-9DF6-EB9AB0F9246D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5612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7320A-C565-45CF-9DF6-EB9AB0F9246D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5771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7320A-C565-45CF-9DF6-EB9AB0F9246D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7324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7320A-C565-45CF-9DF6-EB9AB0F9246D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9993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7320A-C565-45CF-9DF6-EB9AB0F9246D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3898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74EF7-E77E-40D8-A06A-1034A154C398}" type="datetimeFigureOut">
              <a:rPr lang="es-ES" smtClean="0"/>
              <a:t>25/08/2025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5E83-0A67-4BBA-B75E-A332A09B8B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2970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74EF7-E77E-40D8-A06A-1034A154C398}" type="datetimeFigureOut">
              <a:rPr lang="es-ES" smtClean="0"/>
              <a:t>25/08/2025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5E83-0A67-4BBA-B75E-A332A09B8B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1821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74EF7-E77E-40D8-A06A-1034A154C398}" type="datetimeFigureOut">
              <a:rPr lang="es-ES" smtClean="0"/>
              <a:t>25/08/2025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5E83-0A67-4BBA-B75E-A332A09B8B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5685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74EF7-E77E-40D8-A06A-1034A154C398}" type="datetimeFigureOut">
              <a:rPr lang="es-ES" smtClean="0"/>
              <a:t>25/08/2025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5E83-0A67-4BBA-B75E-A332A09B8B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8990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74EF7-E77E-40D8-A06A-1034A154C398}" type="datetimeFigureOut">
              <a:rPr lang="es-ES" smtClean="0"/>
              <a:t>25/08/2025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5E83-0A67-4BBA-B75E-A332A09B8B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0872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74EF7-E77E-40D8-A06A-1034A154C398}" type="datetimeFigureOut">
              <a:rPr lang="es-ES" smtClean="0"/>
              <a:t>25/08/2025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5E83-0A67-4BBA-B75E-A332A09B8B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5314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74EF7-E77E-40D8-A06A-1034A154C398}" type="datetimeFigureOut">
              <a:rPr lang="es-ES" smtClean="0"/>
              <a:t>25/08/2025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5E83-0A67-4BBA-B75E-A332A09B8B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6112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74EF7-E77E-40D8-A06A-1034A154C398}" type="datetimeFigureOut">
              <a:rPr lang="es-ES" smtClean="0"/>
              <a:t>25/08/2025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5E83-0A67-4BBA-B75E-A332A09B8B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636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74EF7-E77E-40D8-A06A-1034A154C398}" type="datetimeFigureOut">
              <a:rPr lang="es-ES" smtClean="0"/>
              <a:t>25/08/2025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5E83-0A67-4BBA-B75E-A332A09B8B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0507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74EF7-E77E-40D8-A06A-1034A154C398}" type="datetimeFigureOut">
              <a:rPr lang="es-ES" smtClean="0"/>
              <a:t>25/08/2025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5E83-0A67-4BBA-B75E-A332A09B8B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9183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74EF7-E77E-40D8-A06A-1034A154C398}" type="datetimeFigureOut">
              <a:rPr lang="es-ES" smtClean="0"/>
              <a:t>25/08/2025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5E83-0A67-4BBA-B75E-A332A09B8B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4552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74EF7-E77E-40D8-A06A-1034A154C398}" type="datetimeFigureOut">
              <a:rPr lang="es-ES" smtClean="0"/>
              <a:t>25/08/2025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05E83-0A67-4BBA-B75E-A332A09B8B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14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hdphoto" Target="../media/hdphoto2.wdp"/><Relationship Id="rId5" Type="http://schemas.openxmlformats.org/officeDocument/2006/relationships/image" Target="../media/image4.pn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3.wdp"/><Relationship Id="rId7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jpeg"/><Relationship Id="rId10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jpeg"/><Relationship Id="rId10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jpeg"/><Relationship Id="rId10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lipse 27"/>
          <p:cNvSpPr/>
          <p:nvPr/>
        </p:nvSpPr>
        <p:spPr>
          <a:xfrm>
            <a:off x="-591989" y="-591487"/>
            <a:ext cx="3921189" cy="385354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6" name="Conector recto 5"/>
          <p:cNvCxnSpPr/>
          <p:nvPr/>
        </p:nvCxnSpPr>
        <p:spPr>
          <a:xfrm>
            <a:off x="1" y="6122768"/>
            <a:ext cx="1219199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 flipH="1">
            <a:off x="390961" y="5122072"/>
            <a:ext cx="587647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latin typeface="Garamond" panose="02020404030301010803" pitchFamily="18" charset="0"/>
              </a:rPr>
              <a:t>Mestrado en Tradución para a Comunicación Internacional (MTCI)</a:t>
            </a:r>
          </a:p>
          <a:p>
            <a:r>
              <a:rPr lang="es-ES" sz="1200" dirty="0" smtClean="0">
                <a:latin typeface="Garamond" panose="02020404030301010803" pitchFamily="18" charset="0"/>
              </a:rPr>
              <a:t>Máster Universitario Excelente da Xunta de Galicia</a:t>
            </a:r>
          </a:p>
          <a:p>
            <a:r>
              <a:rPr lang="es-ES" sz="1200" dirty="0" smtClean="0">
                <a:latin typeface="Garamond" panose="02020404030301010803" pitchFamily="18" charset="0"/>
              </a:rPr>
              <a:t>Máster Europeo en Tradución (EMT) da Dirección </a:t>
            </a:r>
            <a:r>
              <a:rPr lang="es-ES" sz="1200" dirty="0" err="1" smtClean="0">
                <a:latin typeface="Garamond" panose="02020404030301010803" pitchFamily="18" charset="0"/>
              </a:rPr>
              <a:t>Xeral</a:t>
            </a:r>
            <a:r>
              <a:rPr lang="es-ES" sz="1200" dirty="0" smtClean="0">
                <a:latin typeface="Garamond" panose="02020404030301010803" pitchFamily="18" charset="0"/>
              </a:rPr>
              <a:t> de Tradución da Comisión Europea</a:t>
            </a:r>
            <a:endParaRPr lang="es-ES" sz="1200" dirty="0">
              <a:latin typeface="Garamond" panose="02020404030301010803" pitchFamily="18" charset="0"/>
            </a:endParaRPr>
          </a:p>
        </p:txBody>
      </p:sp>
      <p:pic>
        <p:nvPicPr>
          <p:cNvPr id="17" name="Imagen 3">
            <a:extLst>
              <a:ext uri="{FF2B5EF4-FFF2-40B4-BE49-F238E27FC236}">
                <a16:creationId xmlns:a16="http://schemas.microsoft.com/office/drawing/2014/main" id="{F8CA713F-28E6-6673-FEEE-EDDDE733A5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949" y="6222963"/>
            <a:ext cx="531272" cy="563062"/>
          </a:xfrm>
          <a:prstGeom prst="rect">
            <a:avLst/>
          </a:prstGeom>
        </p:spPr>
      </p:pic>
      <p:pic>
        <p:nvPicPr>
          <p:cNvPr id="18" name="Imagen 4">
            <a:extLst>
              <a:ext uri="{FF2B5EF4-FFF2-40B4-BE49-F238E27FC236}">
                <a16:creationId xmlns:a16="http://schemas.microsoft.com/office/drawing/2014/main" id="{3E3931DC-F444-18D9-6C40-50F3354CB2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258" y="6204766"/>
            <a:ext cx="581325" cy="580963"/>
          </a:xfrm>
          <a:prstGeom prst="ellipse">
            <a:avLst/>
          </a:prstGeom>
        </p:spPr>
      </p:pic>
      <p:pic>
        <p:nvPicPr>
          <p:cNvPr id="19" name="Imagen 5">
            <a:extLst>
              <a:ext uri="{FF2B5EF4-FFF2-40B4-BE49-F238E27FC236}">
                <a16:creationId xmlns:a16="http://schemas.microsoft.com/office/drawing/2014/main" id="{D3B88CEB-2DF1-8526-6D74-77A8E3FAFC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604" y="6404396"/>
            <a:ext cx="959741" cy="305759"/>
          </a:xfrm>
          <a:prstGeom prst="rect">
            <a:avLst/>
          </a:prstGeom>
        </p:spPr>
      </p:pic>
      <p:pic>
        <p:nvPicPr>
          <p:cNvPr id="20" name="Imagen 12">
            <a:extLst>
              <a:ext uri="{FF2B5EF4-FFF2-40B4-BE49-F238E27FC236}">
                <a16:creationId xmlns:a16="http://schemas.microsoft.com/office/drawing/2014/main" id="{1D4C38B8-1633-BF09-FCF8-198177BC28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515" y="6379718"/>
            <a:ext cx="1654720" cy="236388"/>
          </a:xfrm>
          <a:prstGeom prst="rect">
            <a:avLst/>
          </a:prstGeom>
        </p:spPr>
      </p:pic>
      <p:pic>
        <p:nvPicPr>
          <p:cNvPr id="21" name="Imagen 14">
            <a:extLst>
              <a:ext uri="{FF2B5EF4-FFF2-40B4-BE49-F238E27FC236}">
                <a16:creationId xmlns:a16="http://schemas.microsoft.com/office/drawing/2014/main" id="{973A3C8B-1EA4-99C2-64A8-3A0A50287C3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238" y="6363960"/>
            <a:ext cx="953962" cy="272674"/>
          </a:xfrm>
          <a:prstGeom prst="rect">
            <a:avLst/>
          </a:prstGeom>
        </p:spPr>
      </p:pic>
      <p:pic>
        <p:nvPicPr>
          <p:cNvPr id="22" name="Imagen 15">
            <a:extLst>
              <a:ext uri="{FF2B5EF4-FFF2-40B4-BE49-F238E27FC236}">
                <a16:creationId xmlns:a16="http://schemas.microsoft.com/office/drawing/2014/main" id="{D5D7245C-9C76-8678-46FD-BD0AAD81AD2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3" t="61804" r="5286" b="19215"/>
          <a:stretch/>
        </p:blipFill>
        <p:spPr>
          <a:xfrm>
            <a:off x="9795586" y="6315091"/>
            <a:ext cx="1216360" cy="411116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105" y="6257911"/>
            <a:ext cx="817895" cy="459492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003" y="6257911"/>
            <a:ext cx="772688" cy="530332"/>
          </a:xfrm>
          <a:prstGeom prst="rect">
            <a:avLst/>
          </a:prstGeom>
        </p:spPr>
      </p:pic>
      <p:cxnSp>
        <p:nvCxnSpPr>
          <p:cNvPr id="3" name="Conector recto 2"/>
          <p:cNvCxnSpPr/>
          <p:nvPr/>
        </p:nvCxnSpPr>
        <p:spPr>
          <a:xfrm flipH="1">
            <a:off x="356320" y="5189584"/>
            <a:ext cx="7756" cy="5660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uadroTexto 25"/>
          <p:cNvSpPr txBox="1"/>
          <p:nvPr/>
        </p:nvSpPr>
        <p:spPr>
          <a:xfrm flipH="1">
            <a:off x="2375239" y="1738705"/>
            <a:ext cx="3794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smtClean="0">
                <a:latin typeface="Garamond" panose="02020404030301010803" pitchFamily="18" charset="0"/>
              </a:rPr>
              <a:t>Traballo de Fin de Mestrado</a:t>
            </a:r>
            <a:endParaRPr lang="es-ES" sz="2000" dirty="0">
              <a:latin typeface="Garamond" panose="02020404030301010803" pitchFamily="18" charset="0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2375238" y="2092013"/>
            <a:ext cx="795690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0" b="1" dirty="0" smtClean="0">
                <a:latin typeface="Garamond" panose="02020404030301010803" pitchFamily="18" charset="0"/>
              </a:rPr>
              <a:t>TÍTULO DO TRABALLO DE FIN DE MESTRADO</a:t>
            </a:r>
            <a:endParaRPr lang="es-ES" sz="5000" b="1" dirty="0">
              <a:latin typeface="Garamond" panose="02020404030301010803" pitchFamily="18" charset="0"/>
            </a:endParaRPr>
          </a:p>
        </p:txBody>
      </p:sp>
      <p:sp>
        <p:nvSpPr>
          <p:cNvPr id="29" name="CuadroTexto 28"/>
          <p:cNvSpPr txBox="1"/>
          <p:nvPr/>
        </p:nvSpPr>
        <p:spPr>
          <a:xfrm flipH="1">
            <a:off x="2432825" y="3701805"/>
            <a:ext cx="37943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err="1" smtClean="0">
                <a:latin typeface="Garamond" panose="02020404030301010803" pitchFamily="18" charset="0"/>
              </a:rPr>
              <a:t>Nome</a:t>
            </a:r>
            <a:r>
              <a:rPr lang="es-ES" sz="2000" dirty="0" smtClean="0">
                <a:latin typeface="Garamond" panose="02020404030301010803" pitchFamily="18" charset="0"/>
              </a:rPr>
              <a:t> e </a:t>
            </a:r>
            <a:r>
              <a:rPr lang="es-ES" sz="2000" dirty="0" err="1" smtClean="0">
                <a:latin typeface="Garamond" panose="02020404030301010803" pitchFamily="18" charset="0"/>
              </a:rPr>
              <a:t>apelidos</a:t>
            </a:r>
            <a:r>
              <a:rPr lang="es-ES" sz="2000" dirty="0" smtClean="0">
                <a:latin typeface="Garamond" panose="02020404030301010803" pitchFamily="18" charset="0"/>
              </a:rPr>
              <a:t> do/a </a:t>
            </a:r>
            <a:r>
              <a:rPr lang="es-ES" sz="2000" dirty="0" err="1" smtClean="0">
                <a:latin typeface="Garamond" panose="02020404030301010803" pitchFamily="18" charset="0"/>
              </a:rPr>
              <a:t>estudante</a:t>
            </a:r>
            <a:endParaRPr lang="es-ES" sz="2000" dirty="0" smtClean="0">
              <a:latin typeface="Garamond" panose="02020404030301010803" pitchFamily="18" charset="0"/>
            </a:endParaRPr>
          </a:p>
          <a:p>
            <a:r>
              <a:rPr lang="es-ES" sz="2000" dirty="0" err="1" smtClean="0">
                <a:latin typeface="Garamond" panose="02020404030301010803" pitchFamily="18" charset="0"/>
              </a:rPr>
              <a:t>Nome</a:t>
            </a:r>
            <a:r>
              <a:rPr lang="es-ES" sz="2000" dirty="0" smtClean="0">
                <a:latin typeface="Garamond" panose="02020404030301010803" pitchFamily="18" charset="0"/>
              </a:rPr>
              <a:t> e </a:t>
            </a:r>
            <a:r>
              <a:rPr lang="es-ES" sz="2000" dirty="0" err="1" smtClean="0">
                <a:latin typeface="Garamond" panose="02020404030301010803" pitchFamily="18" charset="0"/>
              </a:rPr>
              <a:t>apelidos</a:t>
            </a:r>
            <a:r>
              <a:rPr lang="es-ES" sz="2000" dirty="0" smtClean="0">
                <a:latin typeface="Garamond" panose="02020404030301010803" pitchFamily="18" charset="0"/>
              </a:rPr>
              <a:t> da </a:t>
            </a:r>
            <a:r>
              <a:rPr lang="es-ES" sz="2000" dirty="0" err="1" smtClean="0">
                <a:latin typeface="Garamond" panose="02020404030301010803" pitchFamily="18" charset="0"/>
              </a:rPr>
              <a:t>persoa</a:t>
            </a:r>
            <a:r>
              <a:rPr lang="es-ES" sz="2000" dirty="0" smtClean="0">
                <a:latin typeface="Garamond" panose="02020404030301010803" pitchFamily="18" charset="0"/>
              </a:rPr>
              <a:t> </a:t>
            </a:r>
            <a:r>
              <a:rPr lang="es-ES" sz="2000" dirty="0" err="1" smtClean="0">
                <a:latin typeface="Garamond" panose="02020404030301010803" pitchFamily="18" charset="0"/>
              </a:rPr>
              <a:t>titora</a:t>
            </a:r>
            <a:endParaRPr lang="es-ES" sz="2000" dirty="0">
              <a:latin typeface="Garamond" panose="02020404030301010803" pitchFamily="18" charset="0"/>
            </a:endParaRPr>
          </a:p>
        </p:txBody>
      </p:sp>
      <p:cxnSp>
        <p:nvCxnSpPr>
          <p:cNvPr id="37" name="Conector recto 36"/>
          <p:cNvCxnSpPr/>
          <p:nvPr/>
        </p:nvCxnSpPr>
        <p:spPr>
          <a:xfrm flipH="1">
            <a:off x="5075901" y="1956871"/>
            <a:ext cx="4470270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36" descr="A lighthouse on a rock&#10;&#10;Description automatically generated">
            <a:extLst>
              <a:ext uri="{FF2B5EF4-FFF2-40B4-BE49-F238E27FC236}">
                <a16:creationId xmlns:a16="http://schemas.microsoft.com/office/drawing/2014/main" id="{D35BF5C0-8FBA-5F36-0529-CC5EC0CE308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380" b="89994" l="10000" r="90000">
                        <a14:foregroundMark x1="50813" y1="16073" x2="50813" y2="16073"/>
                        <a14:foregroundMark x1="45313" y1="37023" x2="45313" y2="55222"/>
                        <a14:foregroundMark x1="45063" y1="56348" x2="49688" y2="60976"/>
                        <a14:backgroundMark x1="61178" y1="59705" x2="61178" y2="597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-67"/>
          <a:stretch/>
        </p:blipFill>
        <p:spPr>
          <a:xfrm>
            <a:off x="9507865" y="3597754"/>
            <a:ext cx="3109353" cy="3105329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6895675" y="1521169"/>
            <a:ext cx="27093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i="1" dirty="0" smtClean="0">
                <a:latin typeface="Garamond" panose="02020404030301010803" pitchFamily="18" charset="0"/>
              </a:rPr>
              <a:t>Curso académico </a:t>
            </a:r>
            <a:r>
              <a:rPr lang="es-ES" sz="2000" b="1" i="1" dirty="0" smtClean="0">
                <a:latin typeface="Garamond" panose="02020404030301010803" pitchFamily="18" charset="0"/>
              </a:rPr>
              <a:t>2025-2026</a:t>
            </a:r>
            <a:endParaRPr lang="es-ES" sz="2000" b="1" i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57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/>
          <p:cNvSpPr/>
          <p:nvPr/>
        </p:nvSpPr>
        <p:spPr>
          <a:xfrm>
            <a:off x="0" y="0"/>
            <a:ext cx="508000" cy="6858000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974719396"/>
              </p:ext>
            </p:extLst>
          </p:nvPr>
        </p:nvGraphicFramePr>
        <p:xfrm>
          <a:off x="6350000" y="1007997"/>
          <a:ext cx="5059706" cy="4330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1020707" y="1050524"/>
            <a:ext cx="5135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cap="small" dirty="0" smtClean="0">
                <a:latin typeface="Garamond" panose="02020404030301010803" pitchFamily="18" charset="0"/>
              </a:rPr>
              <a:t>Formato de gráfica</a:t>
            </a:r>
            <a:endParaRPr lang="es-ES" sz="4000" b="1" cap="small" dirty="0">
              <a:latin typeface="Garamond" panose="02020404030301010803" pitchFamily="18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118818" y="2006450"/>
            <a:ext cx="46865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dirty="0" smtClean="0">
                <a:latin typeface="Garamond" panose="02020404030301010803" pitchFamily="18" charset="0"/>
              </a:rPr>
              <a:t>Sed </a:t>
            </a:r>
            <a:r>
              <a:rPr lang="es-ES" sz="1400" dirty="0">
                <a:latin typeface="Garamond" panose="02020404030301010803" pitchFamily="18" charset="0"/>
              </a:rPr>
              <a:t>ut </a:t>
            </a:r>
            <a:r>
              <a:rPr lang="es-ES" sz="1400" dirty="0" err="1">
                <a:latin typeface="Garamond" panose="02020404030301010803" pitchFamily="18" charset="0"/>
              </a:rPr>
              <a:t>perspiciatis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unde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omnis</a:t>
            </a:r>
            <a:r>
              <a:rPr lang="es-ES" sz="1400" dirty="0">
                <a:latin typeface="Garamond" panose="02020404030301010803" pitchFamily="18" charset="0"/>
              </a:rPr>
              <a:t> iste </a:t>
            </a:r>
            <a:r>
              <a:rPr lang="es-ES" sz="1400" dirty="0" err="1">
                <a:latin typeface="Garamond" panose="02020404030301010803" pitchFamily="18" charset="0"/>
              </a:rPr>
              <a:t>natus</a:t>
            </a:r>
            <a:r>
              <a:rPr lang="es-ES" sz="1400" dirty="0">
                <a:latin typeface="Garamond" panose="02020404030301010803" pitchFamily="18" charset="0"/>
              </a:rPr>
              <a:t> error </a:t>
            </a:r>
            <a:r>
              <a:rPr lang="es-ES" sz="1400" dirty="0" err="1">
                <a:latin typeface="Garamond" panose="02020404030301010803" pitchFamily="18" charset="0"/>
              </a:rPr>
              <a:t>sit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voluptatem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accusantium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doloremque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laudantium</a:t>
            </a:r>
            <a:r>
              <a:rPr lang="es-ES" sz="1400" dirty="0">
                <a:latin typeface="Garamond" panose="02020404030301010803" pitchFamily="18" charset="0"/>
              </a:rPr>
              <a:t>, </a:t>
            </a:r>
            <a:r>
              <a:rPr lang="es-ES" sz="1400" dirty="0" err="1">
                <a:latin typeface="Garamond" panose="02020404030301010803" pitchFamily="18" charset="0"/>
              </a:rPr>
              <a:t>totam</a:t>
            </a:r>
            <a:r>
              <a:rPr lang="es-ES" sz="1400" dirty="0">
                <a:latin typeface="Garamond" panose="02020404030301010803" pitchFamily="18" charset="0"/>
              </a:rPr>
              <a:t> rem </a:t>
            </a:r>
            <a:r>
              <a:rPr lang="es-ES" sz="1400" dirty="0" err="1">
                <a:latin typeface="Garamond" panose="02020404030301010803" pitchFamily="18" charset="0"/>
              </a:rPr>
              <a:t>aperiam</a:t>
            </a:r>
            <a:r>
              <a:rPr lang="es-ES" sz="1400" dirty="0">
                <a:latin typeface="Garamond" panose="02020404030301010803" pitchFamily="18" charset="0"/>
              </a:rPr>
              <a:t>, </a:t>
            </a:r>
            <a:r>
              <a:rPr lang="es-ES" sz="1400" dirty="0" err="1">
                <a:latin typeface="Garamond" panose="02020404030301010803" pitchFamily="18" charset="0"/>
              </a:rPr>
              <a:t>eaque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ipsa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quae</a:t>
            </a:r>
            <a:r>
              <a:rPr lang="es-ES" sz="1400" dirty="0">
                <a:latin typeface="Garamond" panose="02020404030301010803" pitchFamily="18" charset="0"/>
              </a:rPr>
              <a:t> ab illo </a:t>
            </a:r>
            <a:r>
              <a:rPr lang="es-ES" sz="1400" dirty="0" err="1">
                <a:latin typeface="Garamond" panose="02020404030301010803" pitchFamily="18" charset="0"/>
              </a:rPr>
              <a:t>inventore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veritatis</a:t>
            </a:r>
            <a:r>
              <a:rPr lang="es-ES" sz="1400" dirty="0">
                <a:latin typeface="Garamond" panose="02020404030301010803" pitchFamily="18" charset="0"/>
              </a:rPr>
              <a:t> et </a:t>
            </a:r>
            <a:r>
              <a:rPr lang="es-ES" sz="1400" dirty="0" err="1">
                <a:latin typeface="Garamond" panose="02020404030301010803" pitchFamily="18" charset="0"/>
              </a:rPr>
              <a:t>quasi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architecto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beatae</a:t>
            </a:r>
            <a:r>
              <a:rPr lang="es-ES" sz="1400" dirty="0">
                <a:latin typeface="Garamond" panose="02020404030301010803" pitchFamily="18" charset="0"/>
              </a:rPr>
              <a:t> vitae dicta </a:t>
            </a:r>
            <a:r>
              <a:rPr lang="es-ES" sz="1400" dirty="0" err="1">
                <a:latin typeface="Garamond" panose="02020404030301010803" pitchFamily="18" charset="0"/>
              </a:rPr>
              <a:t>sunt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explicabo</a:t>
            </a:r>
            <a:r>
              <a:rPr lang="es-ES" sz="1400" dirty="0">
                <a:latin typeface="Garamond" panose="02020404030301010803" pitchFamily="18" charset="0"/>
              </a:rPr>
              <a:t>. Nemo </a:t>
            </a:r>
            <a:r>
              <a:rPr lang="es-ES" sz="1400" dirty="0" err="1">
                <a:latin typeface="Garamond" panose="02020404030301010803" pitchFamily="18" charset="0"/>
              </a:rPr>
              <a:t>enim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ipsam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voluptatem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quia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voluptas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sit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aspernatur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aut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odit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aut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fugit</a:t>
            </a:r>
            <a:r>
              <a:rPr lang="es-ES" sz="1400" dirty="0">
                <a:latin typeface="Garamond" panose="02020404030301010803" pitchFamily="18" charset="0"/>
              </a:rPr>
              <a:t>, sed </a:t>
            </a:r>
            <a:r>
              <a:rPr lang="es-ES" sz="1400" dirty="0" err="1">
                <a:latin typeface="Garamond" panose="02020404030301010803" pitchFamily="18" charset="0"/>
              </a:rPr>
              <a:t>quia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consequuntur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magni</a:t>
            </a:r>
            <a:r>
              <a:rPr lang="es-ES" sz="1400" dirty="0">
                <a:latin typeface="Garamond" panose="02020404030301010803" pitchFamily="18" charset="0"/>
              </a:rPr>
              <a:t> dolores </a:t>
            </a:r>
            <a:r>
              <a:rPr lang="es-ES" sz="1400" dirty="0" err="1">
                <a:latin typeface="Garamond" panose="02020404030301010803" pitchFamily="18" charset="0"/>
              </a:rPr>
              <a:t>eos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qui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ratione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voluptatem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sequi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nesciunt</a:t>
            </a:r>
            <a:r>
              <a:rPr lang="es-ES" sz="1400" dirty="0">
                <a:latin typeface="Garamond" panose="02020404030301010803" pitchFamily="18" charset="0"/>
              </a:rPr>
              <a:t>. 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1118818" y="3564803"/>
            <a:ext cx="46865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dirty="0" smtClean="0">
                <a:latin typeface="Garamond" panose="02020404030301010803" pitchFamily="18" charset="0"/>
              </a:rPr>
              <a:t>Sed </a:t>
            </a:r>
            <a:r>
              <a:rPr lang="es-ES" sz="1400" dirty="0">
                <a:latin typeface="Garamond" panose="02020404030301010803" pitchFamily="18" charset="0"/>
              </a:rPr>
              <a:t>ut </a:t>
            </a:r>
            <a:r>
              <a:rPr lang="es-ES" sz="1400" dirty="0" err="1">
                <a:latin typeface="Garamond" panose="02020404030301010803" pitchFamily="18" charset="0"/>
              </a:rPr>
              <a:t>perspiciatis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unde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omnis</a:t>
            </a:r>
            <a:r>
              <a:rPr lang="es-ES" sz="1400" dirty="0">
                <a:latin typeface="Garamond" panose="02020404030301010803" pitchFamily="18" charset="0"/>
              </a:rPr>
              <a:t> iste </a:t>
            </a:r>
            <a:r>
              <a:rPr lang="es-ES" sz="1400" dirty="0" err="1">
                <a:latin typeface="Garamond" panose="02020404030301010803" pitchFamily="18" charset="0"/>
              </a:rPr>
              <a:t>natus</a:t>
            </a:r>
            <a:r>
              <a:rPr lang="es-ES" sz="1400" dirty="0">
                <a:latin typeface="Garamond" panose="02020404030301010803" pitchFamily="18" charset="0"/>
              </a:rPr>
              <a:t> error </a:t>
            </a:r>
            <a:r>
              <a:rPr lang="es-ES" sz="1400" dirty="0" err="1">
                <a:latin typeface="Garamond" panose="02020404030301010803" pitchFamily="18" charset="0"/>
              </a:rPr>
              <a:t>sit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voluptatem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accusantium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doloremque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laudantium</a:t>
            </a:r>
            <a:r>
              <a:rPr lang="es-ES" sz="1400" dirty="0">
                <a:latin typeface="Garamond" panose="02020404030301010803" pitchFamily="18" charset="0"/>
              </a:rPr>
              <a:t>, </a:t>
            </a:r>
            <a:r>
              <a:rPr lang="es-ES" sz="1400" dirty="0" err="1">
                <a:latin typeface="Garamond" panose="02020404030301010803" pitchFamily="18" charset="0"/>
              </a:rPr>
              <a:t>totam</a:t>
            </a:r>
            <a:r>
              <a:rPr lang="es-ES" sz="1400" dirty="0">
                <a:latin typeface="Garamond" panose="02020404030301010803" pitchFamily="18" charset="0"/>
              </a:rPr>
              <a:t> rem </a:t>
            </a:r>
            <a:r>
              <a:rPr lang="es-ES" sz="1400" dirty="0" err="1">
                <a:latin typeface="Garamond" panose="02020404030301010803" pitchFamily="18" charset="0"/>
              </a:rPr>
              <a:t>aperiam</a:t>
            </a:r>
            <a:r>
              <a:rPr lang="es-ES" sz="1400" dirty="0">
                <a:latin typeface="Garamond" panose="02020404030301010803" pitchFamily="18" charset="0"/>
              </a:rPr>
              <a:t>, </a:t>
            </a:r>
            <a:r>
              <a:rPr lang="es-ES" sz="1400" dirty="0" err="1">
                <a:latin typeface="Garamond" panose="02020404030301010803" pitchFamily="18" charset="0"/>
              </a:rPr>
              <a:t>eaque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ipsa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quae</a:t>
            </a:r>
            <a:r>
              <a:rPr lang="es-ES" sz="1400" dirty="0">
                <a:latin typeface="Garamond" panose="02020404030301010803" pitchFamily="18" charset="0"/>
              </a:rPr>
              <a:t> ab illo </a:t>
            </a:r>
            <a:r>
              <a:rPr lang="es-ES" sz="1400" dirty="0" err="1">
                <a:latin typeface="Garamond" panose="02020404030301010803" pitchFamily="18" charset="0"/>
              </a:rPr>
              <a:t>inventore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veritatis</a:t>
            </a:r>
            <a:r>
              <a:rPr lang="es-ES" sz="1400" dirty="0">
                <a:latin typeface="Garamond" panose="02020404030301010803" pitchFamily="18" charset="0"/>
              </a:rPr>
              <a:t> et </a:t>
            </a:r>
            <a:r>
              <a:rPr lang="es-ES" sz="1400" dirty="0" err="1">
                <a:latin typeface="Garamond" panose="02020404030301010803" pitchFamily="18" charset="0"/>
              </a:rPr>
              <a:t>quasi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architecto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beatae</a:t>
            </a:r>
            <a:r>
              <a:rPr lang="es-ES" sz="1400" dirty="0">
                <a:latin typeface="Garamond" panose="02020404030301010803" pitchFamily="18" charset="0"/>
              </a:rPr>
              <a:t> vitae dicta </a:t>
            </a:r>
            <a:r>
              <a:rPr lang="es-ES" sz="1400" dirty="0" err="1">
                <a:latin typeface="Garamond" panose="02020404030301010803" pitchFamily="18" charset="0"/>
              </a:rPr>
              <a:t>sunt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explicabo</a:t>
            </a:r>
            <a:r>
              <a:rPr lang="es-ES" sz="1400" dirty="0">
                <a:latin typeface="Garamond" panose="02020404030301010803" pitchFamily="18" charset="0"/>
              </a:rPr>
              <a:t>. Nemo </a:t>
            </a:r>
            <a:r>
              <a:rPr lang="es-ES" sz="1400" dirty="0" err="1">
                <a:latin typeface="Garamond" panose="02020404030301010803" pitchFamily="18" charset="0"/>
              </a:rPr>
              <a:t>enim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ipsam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voluptatem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quia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voluptas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sit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aspernatur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aut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odit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aut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fugit</a:t>
            </a:r>
            <a:r>
              <a:rPr lang="es-ES" sz="1400" dirty="0">
                <a:latin typeface="Garamond" panose="02020404030301010803" pitchFamily="18" charset="0"/>
              </a:rPr>
              <a:t>, sed </a:t>
            </a:r>
            <a:r>
              <a:rPr lang="es-ES" sz="1400" dirty="0" err="1">
                <a:latin typeface="Garamond" panose="02020404030301010803" pitchFamily="18" charset="0"/>
              </a:rPr>
              <a:t>quia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consequuntur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magni</a:t>
            </a:r>
            <a:r>
              <a:rPr lang="es-ES" sz="1400" dirty="0">
                <a:latin typeface="Garamond" panose="02020404030301010803" pitchFamily="18" charset="0"/>
              </a:rPr>
              <a:t> dolores </a:t>
            </a:r>
            <a:r>
              <a:rPr lang="es-ES" sz="1400" dirty="0" err="1">
                <a:latin typeface="Garamond" panose="02020404030301010803" pitchFamily="18" charset="0"/>
              </a:rPr>
              <a:t>eos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qui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ratione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voluptatem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sequi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nesciunt</a:t>
            </a:r>
            <a:r>
              <a:rPr lang="es-ES" sz="1400" dirty="0">
                <a:latin typeface="Garamond" panose="02020404030301010803" pitchFamily="18" charset="0"/>
              </a:rPr>
              <a:t>. 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0" y="6122768"/>
            <a:ext cx="12192000" cy="735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6" name="Conector recto 15"/>
          <p:cNvCxnSpPr/>
          <p:nvPr/>
        </p:nvCxnSpPr>
        <p:spPr>
          <a:xfrm>
            <a:off x="1" y="6122768"/>
            <a:ext cx="1219199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n 3">
            <a:extLst>
              <a:ext uri="{FF2B5EF4-FFF2-40B4-BE49-F238E27FC236}">
                <a16:creationId xmlns:a16="http://schemas.microsoft.com/office/drawing/2014/main" id="{F8CA713F-28E6-6673-FEEE-EDDDE733A5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949" y="6222963"/>
            <a:ext cx="531272" cy="563062"/>
          </a:xfrm>
          <a:prstGeom prst="rect">
            <a:avLst/>
          </a:prstGeom>
        </p:spPr>
      </p:pic>
      <p:pic>
        <p:nvPicPr>
          <p:cNvPr id="18" name="Imagen 4">
            <a:extLst>
              <a:ext uri="{FF2B5EF4-FFF2-40B4-BE49-F238E27FC236}">
                <a16:creationId xmlns:a16="http://schemas.microsoft.com/office/drawing/2014/main" id="{3E3931DC-F444-18D9-6C40-50F3354CB2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258" y="6204766"/>
            <a:ext cx="581325" cy="580963"/>
          </a:xfrm>
          <a:prstGeom prst="ellipse">
            <a:avLst/>
          </a:prstGeom>
        </p:spPr>
      </p:pic>
      <p:pic>
        <p:nvPicPr>
          <p:cNvPr id="19" name="Imagen 5">
            <a:extLst>
              <a:ext uri="{FF2B5EF4-FFF2-40B4-BE49-F238E27FC236}">
                <a16:creationId xmlns:a16="http://schemas.microsoft.com/office/drawing/2014/main" id="{D3B88CEB-2DF1-8526-6D74-77A8E3FAFC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604" y="6404396"/>
            <a:ext cx="959741" cy="305759"/>
          </a:xfrm>
          <a:prstGeom prst="rect">
            <a:avLst/>
          </a:prstGeom>
        </p:spPr>
      </p:pic>
      <p:pic>
        <p:nvPicPr>
          <p:cNvPr id="20" name="Imagen 12">
            <a:extLst>
              <a:ext uri="{FF2B5EF4-FFF2-40B4-BE49-F238E27FC236}">
                <a16:creationId xmlns:a16="http://schemas.microsoft.com/office/drawing/2014/main" id="{1D4C38B8-1633-BF09-FCF8-198177BC28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515" y="6379718"/>
            <a:ext cx="1654720" cy="236388"/>
          </a:xfrm>
          <a:prstGeom prst="rect">
            <a:avLst/>
          </a:prstGeom>
        </p:spPr>
      </p:pic>
      <p:pic>
        <p:nvPicPr>
          <p:cNvPr id="21" name="Imagen 14">
            <a:extLst>
              <a:ext uri="{FF2B5EF4-FFF2-40B4-BE49-F238E27FC236}">
                <a16:creationId xmlns:a16="http://schemas.microsoft.com/office/drawing/2014/main" id="{973A3C8B-1EA4-99C2-64A8-3A0A50287C3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238" y="6363960"/>
            <a:ext cx="953962" cy="272674"/>
          </a:xfrm>
          <a:prstGeom prst="rect">
            <a:avLst/>
          </a:prstGeom>
        </p:spPr>
      </p:pic>
      <p:pic>
        <p:nvPicPr>
          <p:cNvPr id="22" name="Imagen 15">
            <a:extLst>
              <a:ext uri="{FF2B5EF4-FFF2-40B4-BE49-F238E27FC236}">
                <a16:creationId xmlns:a16="http://schemas.microsoft.com/office/drawing/2014/main" id="{D5D7245C-9C76-8678-46FD-BD0AAD81AD2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3" t="61804" r="5286" b="19215"/>
          <a:stretch/>
        </p:blipFill>
        <p:spPr>
          <a:xfrm>
            <a:off x="9795586" y="6315091"/>
            <a:ext cx="1216360" cy="411116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105" y="6257911"/>
            <a:ext cx="817895" cy="459492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003" y="6257911"/>
            <a:ext cx="772688" cy="530332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7705647" y="766806"/>
            <a:ext cx="24032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i="1" dirty="0" smtClean="0">
                <a:latin typeface="Garamond" panose="02020404030301010803" pitchFamily="18" charset="0"/>
              </a:rPr>
              <a:t>Clic na </a:t>
            </a:r>
            <a:r>
              <a:rPr lang="es-ES" sz="1200" i="1" dirty="0" err="1" smtClean="0">
                <a:latin typeface="Garamond" panose="02020404030301010803" pitchFamily="18" charset="0"/>
              </a:rPr>
              <a:t>táboa</a:t>
            </a:r>
            <a:r>
              <a:rPr lang="es-ES" sz="1200" i="1" dirty="0" smtClean="0">
                <a:latin typeface="Garamond" panose="02020404030301010803" pitchFamily="18" charset="0"/>
              </a:rPr>
              <a:t> &gt; </a:t>
            </a:r>
            <a:r>
              <a:rPr lang="es-ES" sz="1200" i="1" dirty="0" err="1" smtClean="0">
                <a:latin typeface="Garamond" panose="02020404030301010803" pitchFamily="18" charset="0"/>
              </a:rPr>
              <a:t>Deseño</a:t>
            </a:r>
            <a:r>
              <a:rPr lang="es-ES" sz="1200" i="1" dirty="0" smtClean="0">
                <a:latin typeface="Garamond" panose="02020404030301010803" pitchFamily="18" charset="0"/>
              </a:rPr>
              <a:t> &gt; Modificar datos</a:t>
            </a:r>
            <a:endParaRPr lang="es-ES" sz="1200" i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06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/>
          <p:cNvSpPr txBox="1"/>
          <p:nvPr/>
        </p:nvSpPr>
        <p:spPr>
          <a:xfrm>
            <a:off x="5999870" y="678384"/>
            <a:ext cx="51355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000" b="1" cap="small" dirty="0" smtClean="0">
                <a:latin typeface="Garamond" panose="02020404030301010803" pitchFamily="18" charset="0"/>
              </a:rPr>
              <a:t>Formato de gráfico circular</a:t>
            </a:r>
            <a:endParaRPr lang="es-ES" sz="4000" b="1" cap="small" dirty="0">
              <a:latin typeface="Garamond" panose="02020404030301010803" pitchFamily="18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6944497" y="2051500"/>
            <a:ext cx="419091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 smtClean="0">
                <a:latin typeface="Garamond" panose="02020404030301010803" pitchFamily="18" charset="0"/>
              </a:rPr>
              <a:t>Sed </a:t>
            </a:r>
            <a:r>
              <a:rPr lang="es-ES" sz="1400" dirty="0">
                <a:latin typeface="Garamond" panose="02020404030301010803" pitchFamily="18" charset="0"/>
              </a:rPr>
              <a:t>ut </a:t>
            </a:r>
            <a:r>
              <a:rPr lang="es-ES" sz="1400" dirty="0" err="1">
                <a:latin typeface="Garamond" panose="02020404030301010803" pitchFamily="18" charset="0"/>
              </a:rPr>
              <a:t>perspiciatis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unde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omnis</a:t>
            </a:r>
            <a:r>
              <a:rPr lang="es-ES" sz="1400" dirty="0">
                <a:latin typeface="Garamond" panose="02020404030301010803" pitchFamily="18" charset="0"/>
              </a:rPr>
              <a:t> iste </a:t>
            </a:r>
            <a:r>
              <a:rPr lang="es-ES" sz="1400" dirty="0" err="1">
                <a:latin typeface="Garamond" panose="02020404030301010803" pitchFamily="18" charset="0"/>
              </a:rPr>
              <a:t>natus</a:t>
            </a:r>
            <a:r>
              <a:rPr lang="es-ES" sz="1400" dirty="0">
                <a:latin typeface="Garamond" panose="02020404030301010803" pitchFamily="18" charset="0"/>
              </a:rPr>
              <a:t> error </a:t>
            </a:r>
            <a:r>
              <a:rPr lang="es-ES" sz="1400" dirty="0" err="1">
                <a:latin typeface="Garamond" panose="02020404030301010803" pitchFamily="18" charset="0"/>
              </a:rPr>
              <a:t>sit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voluptatem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accusantium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doloremque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laudantium</a:t>
            </a:r>
            <a:r>
              <a:rPr lang="es-ES" sz="1400" dirty="0">
                <a:latin typeface="Garamond" panose="02020404030301010803" pitchFamily="18" charset="0"/>
              </a:rPr>
              <a:t>, </a:t>
            </a:r>
            <a:r>
              <a:rPr lang="es-ES" sz="1400" dirty="0" err="1">
                <a:latin typeface="Garamond" panose="02020404030301010803" pitchFamily="18" charset="0"/>
              </a:rPr>
              <a:t>totam</a:t>
            </a:r>
            <a:r>
              <a:rPr lang="es-ES" sz="1400" dirty="0">
                <a:latin typeface="Garamond" panose="02020404030301010803" pitchFamily="18" charset="0"/>
              </a:rPr>
              <a:t> rem </a:t>
            </a:r>
            <a:r>
              <a:rPr lang="es-ES" sz="1400" dirty="0" err="1">
                <a:latin typeface="Garamond" panose="02020404030301010803" pitchFamily="18" charset="0"/>
              </a:rPr>
              <a:t>aperiam</a:t>
            </a:r>
            <a:r>
              <a:rPr lang="es-ES" sz="1400" dirty="0">
                <a:latin typeface="Garamond" panose="02020404030301010803" pitchFamily="18" charset="0"/>
              </a:rPr>
              <a:t>, </a:t>
            </a:r>
            <a:r>
              <a:rPr lang="es-ES" sz="1400" dirty="0" err="1">
                <a:latin typeface="Garamond" panose="02020404030301010803" pitchFamily="18" charset="0"/>
              </a:rPr>
              <a:t>eaque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ipsa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quae</a:t>
            </a:r>
            <a:r>
              <a:rPr lang="es-ES" sz="1400" dirty="0">
                <a:latin typeface="Garamond" panose="02020404030301010803" pitchFamily="18" charset="0"/>
              </a:rPr>
              <a:t> ab illo </a:t>
            </a:r>
            <a:r>
              <a:rPr lang="es-ES" sz="1400" dirty="0" err="1">
                <a:latin typeface="Garamond" panose="02020404030301010803" pitchFamily="18" charset="0"/>
              </a:rPr>
              <a:t>inventore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veritatis</a:t>
            </a:r>
            <a:r>
              <a:rPr lang="es-ES" sz="1400" dirty="0">
                <a:latin typeface="Garamond" panose="02020404030301010803" pitchFamily="18" charset="0"/>
              </a:rPr>
              <a:t> et </a:t>
            </a:r>
            <a:r>
              <a:rPr lang="es-ES" sz="1400" dirty="0" err="1">
                <a:latin typeface="Garamond" panose="02020404030301010803" pitchFamily="18" charset="0"/>
              </a:rPr>
              <a:t>quasi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architecto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beatae</a:t>
            </a:r>
            <a:r>
              <a:rPr lang="es-ES" sz="1400" dirty="0">
                <a:latin typeface="Garamond" panose="02020404030301010803" pitchFamily="18" charset="0"/>
              </a:rPr>
              <a:t> vitae dicta </a:t>
            </a:r>
            <a:r>
              <a:rPr lang="es-ES" sz="1400" dirty="0" err="1">
                <a:latin typeface="Garamond" panose="02020404030301010803" pitchFamily="18" charset="0"/>
              </a:rPr>
              <a:t>sunt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explicabo</a:t>
            </a:r>
            <a:r>
              <a:rPr lang="es-ES" sz="1400" dirty="0">
                <a:latin typeface="Garamond" panose="02020404030301010803" pitchFamily="18" charset="0"/>
              </a:rPr>
              <a:t>. Nemo </a:t>
            </a:r>
            <a:r>
              <a:rPr lang="es-ES" sz="1400" dirty="0" err="1">
                <a:latin typeface="Garamond" panose="02020404030301010803" pitchFamily="18" charset="0"/>
              </a:rPr>
              <a:t>enim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ipsam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voluptatem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quia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voluptas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sit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aspernatur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aut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odit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aut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fugit</a:t>
            </a:r>
            <a:r>
              <a:rPr lang="es-ES" sz="1400" dirty="0">
                <a:latin typeface="Garamond" panose="02020404030301010803" pitchFamily="18" charset="0"/>
              </a:rPr>
              <a:t>, sed </a:t>
            </a:r>
            <a:r>
              <a:rPr lang="es-ES" sz="1400" dirty="0" err="1">
                <a:latin typeface="Garamond" panose="02020404030301010803" pitchFamily="18" charset="0"/>
              </a:rPr>
              <a:t>quia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consequuntur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magni</a:t>
            </a:r>
            <a:r>
              <a:rPr lang="es-ES" sz="1400" dirty="0">
                <a:latin typeface="Garamond" panose="02020404030301010803" pitchFamily="18" charset="0"/>
              </a:rPr>
              <a:t> dolores </a:t>
            </a:r>
            <a:r>
              <a:rPr lang="es-ES" sz="1400" dirty="0" err="1">
                <a:latin typeface="Garamond" panose="02020404030301010803" pitchFamily="18" charset="0"/>
              </a:rPr>
              <a:t>eos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qui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ratione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voluptatem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sequi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nesciunt</a:t>
            </a:r>
            <a:r>
              <a:rPr lang="es-ES" sz="1400" dirty="0">
                <a:latin typeface="Garamond" panose="02020404030301010803" pitchFamily="18" charset="0"/>
              </a:rPr>
              <a:t>. </a:t>
            </a:r>
          </a:p>
        </p:txBody>
      </p:sp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1056916431"/>
              </p:ext>
            </p:extLst>
          </p:nvPr>
        </p:nvGraphicFramePr>
        <p:xfrm>
          <a:off x="761683" y="1492260"/>
          <a:ext cx="5719135" cy="3888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ángulo 9"/>
          <p:cNvSpPr/>
          <p:nvPr/>
        </p:nvSpPr>
        <p:spPr>
          <a:xfrm>
            <a:off x="0" y="6122768"/>
            <a:ext cx="12192000" cy="735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1" name="Conector recto 10"/>
          <p:cNvCxnSpPr/>
          <p:nvPr/>
        </p:nvCxnSpPr>
        <p:spPr>
          <a:xfrm>
            <a:off x="1" y="6122768"/>
            <a:ext cx="1219199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n 3">
            <a:extLst>
              <a:ext uri="{FF2B5EF4-FFF2-40B4-BE49-F238E27FC236}">
                <a16:creationId xmlns:a16="http://schemas.microsoft.com/office/drawing/2014/main" id="{F8CA713F-28E6-6673-FEEE-EDDDE733A5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949" y="6222963"/>
            <a:ext cx="531272" cy="563062"/>
          </a:xfrm>
          <a:prstGeom prst="rect">
            <a:avLst/>
          </a:prstGeom>
        </p:spPr>
      </p:pic>
      <p:pic>
        <p:nvPicPr>
          <p:cNvPr id="15" name="Imagen 4">
            <a:extLst>
              <a:ext uri="{FF2B5EF4-FFF2-40B4-BE49-F238E27FC236}">
                <a16:creationId xmlns:a16="http://schemas.microsoft.com/office/drawing/2014/main" id="{3E3931DC-F444-18D9-6C40-50F3354CB2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258" y="6204766"/>
            <a:ext cx="581325" cy="580963"/>
          </a:xfrm>
          <a:prstGeom prst="ellipse">
            <a:avLst/>
          </a:prstGeom>
        </p:spPr>
      </p:pic>
      <p:pic>
        <p:nvPicPr>
          <p:cNvPr id="17" name="Imagen 5">
            <a:extLst>
              <a:ext uri="{FF2B5EF4-FFF2-40B4-BE49-F238E27FC236}">
                <a16:creationId xmlns:a16="http://schemas.microsoft.com/office/drawing/2014/main" id="{D3B88CEB-2DF1-8526-6D74-77A8E3FAFC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604" y="6404396"/>
            <a:ext cx="959741" cy="305759"/>
          </a:xfrm>
          <a:prstGeom prst="rect">
            <a:avLst/>
          </a:prstGeom>
        </p:spPr>
      </p:pic>
      <p:pic>
        <p:nvPicPr>
          <p:cNvPr id="18" name="Imagen 12">
            <a:extLst>
              <a:ext uri="{FF2B5EF4-FFF2-40B4-BE49-F238E27FC236}">
                <a16:creationId xmlns:a16="http://schemas.microsoft.com/office/drawing/2014/main" id="{1D4C38B8-1633-BF09-FCF8-198177BC28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515" y="6379718"/>
            <a:ext cx="1654720" cy="236388"/>
          </a:xfrm>
          <a:prstGeom prst="rect">
            <a:avLst/>
          </a:prstGeom>
        </p:spPr>
      </p:pic>
      <p:pic>
        <p:nvPicPr>
          <p:cNvPr id="19" name="Imagen 14">
            <a:extLst>
              <a:ext uri="{FF2B5EF4-FFF2-40B4-BE49-F238E27FC236}">
                <a16:creationId xmlns:a16="http://schemas.microsoft.com/office/drawing/2014/main" id="{973A3C8B-1EA4-99C2-64A8-3A0A50287C3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238" y="6363960"/>
            <a:ext cx="953962" cy="272674"/>
          </a:xfrm>
          <a:prstGeom prst="rect">
            <a:avLst/>
          </a:prstGeom>
        </p:spPr>
      </p:pic>
      <p:pic>
        <p:nvPicPr>
          <p:cNvPr id="20" name="Imagen 15">
            <a:extLst>
              <a:ext uri="{FF2B5EF4-FFF2-40B4-BE49-F238E27FC236}">
                <a16:creationId xmlns:a16="http://schemas.microsoft.com/office/drawing/2014/main" id="{D5D7245C-9C76-8678-46FD-BD0AAD81AD2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3" t="61804" r="5286" b="19215"/>
          <a:stretch/>
        </p:blipFill>
        <p:spPr>
          <a:xfrm>
            <a:off x="9795586" y="6315091"/>
            <a:ext cx="1216360" cy="411116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105" y="6257911"/>
            <a:ext cx="817895" cy="459492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003" y="6257911"/>
            <a:ext cx="772688" cy="53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48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588" y="649164"/>
            <a:ext cx="3521688" cy="2348190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493" y="623721"/>
            <a:ext cx="3521688" cy="2348190"/>
          </a:xfrm>
          <a:prstGeom prst="rect">
            <a:avLst/>
          </a:prstGeom>
          <a:ln w="28575"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588" y="3215438"/>
            <a:ext cx="3521688" cy="2348190"/>
          </a:xfrm>
          <a:prstGeom prst="rect">
            <a:avLst/>
          </a:prstGeom>
          <a:ln w="28575">
            <a:solidFill>
              <a:srgbClr val="D3D3D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493" y="3215438"/>
            <a:ext cx="3521688" cy="2348190"/>
          </a:xfrm>
          <a:prstGeom prst="rect">
            <a:avLst/>
          </a:prstGeom>
          <a:ln w="28575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6" name="CuadroTexto 35"/>
          <p:cNvSpPr txBox="1"/>
          <p:nvPr/>
        </p:nvSpPr>
        <p:spPr>
          <a:xfrm>
            <a:off x="797575" y="980166"/>
            <a:ext cx="32427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cap="small" dirty="0" err="1" smtClean="0">
                <a:latin typeface="Garamond" panose="02020404030301010803" pitchFamily="18" charset="0"/>
              </a:rPr>
              <a:t>Imaxes</a:t>
            </a:r>
            <a:r>
              <a:rPr lang="es-ES" sz="4000" b="1" cap="small" dirty="0" smtClean="0">
                <a:latin typeface="Garamond" panose="02020404030301010803" pitchFamily="18" charset="0"/>
              </a:rPr>
              <a:t> con borde</a:t>
            </a:r>
            <a:endParaRPr lang="es-ES" sz="4000" b="1" cap="small" dirty="0">
              <a:latin typeface="Garamond" panose="02020404030301010803" pitchFamily="18" charset="0"/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871959" y="2518580"/>
            <a:ext cx="316841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 smtClean="0">
                <a:latin typeface="Garamond" panose="02020404030301010803" pitchFamily="18" charset="0"/>
              </a:rPr>
              <a:t>Insire</a:t>
            </a:r>
            <a:r>
              <a:rPr lang="es-ES" sz="1400" dirty="0" smtClean="0">
                <a:latin typeface="Garamond" panose="02020404030301010803" pitchFamily="18" charset="0"/>
              </a:rPr>
              <a:t> a </a:t>
            </a:r>
            <a:r>
              <a:rPr lang="es-ES" sz="1400" dirty="0" err="1" smtClean="0">
                <a:latin typeface="Garamond" panose="02020404030301010803" pitchFamily="18" charset="0"/>
              </a:rPr>
              <a:t>túa</a:t>
            </a:r>
            <a:r>
              <a:rPr lang="es-ES" sz="1400" dirty="0" smtClean="0">
                <a:latin typeface="Garamond" panose="02020404030301010803" pitchFamily="18" charset="0"/>
              </a:rPr>
              <a:t> </a:t>
            </a:r>
            <a:r>
              <a:rPr lang="es-ES" sz="1400" dirty="0" err="1" smtClean="0">
                <a:latin typeface="Garamond" panose="02020404030301010803" pitchFamily="18" charset="0"/>
              </a:rPr>
              <a:t>imaxe</a:t>
            </a:r>
            <a:r>
              <a:rPr lang="es-ES" sz="1400" dirty="0" smtClean="0">
                <a:latin typeface="Garamond" panose="02020404030301010803" pitchFamily="18" charset="0"/>
              </a:rPr>
              <a:t> e:</a:t>
            </a:r>
            <a:endParaRPr lang="es-ES" sz="1400" dirty="0" smtClean="0">
              <a:latin typeface="Garamond" panose="02020404030301010803" pitchFamily="18" charset="0"/>
            </a:endParaRPr>
          </a:p>
          <a:p>
            <a:pPr marL="342900" indent="-342900">
              <a:buAutoNum type="arabicParenR"/>
            </a:pPr>
            <a:r>
              <a:rPr lang="es-ES" sz="1400" dirty="0" err="1" smtClean="0">
                <a:latin typeface="Garamond" panose="02020404030301010803" pitchFamily="18" charset="0"/>
              </a:rPr>
              <a:t>Fai</a:t>
            </a:r>
            <a:r>
              <a:rPr lang="es-ES" sz="1400" dirty="0" smtClean="0">
                <a:latin typeface="Garamond" panose="02020404030301010803" pitchFamily="18" charset="0"/>
              </a:rPr>
              <a:t> clic no marco </a:t>
            </a:r>
            <a:r>
              <a:rPr lang="es-ES" sz="1400" dirty="0" smtClean="0">
                <a:latin typeface="Garamond" panose="02020404030301010803" pitchFamily="18" charset="0"/>
              </a:rPr>
              <a:t>que </a:t>
            </a:r>
            <a:r>
              <a:rPr lang="es-ES" sz="1400" dirty="0" err="1" smtClean="0">
                <a:latin typeface="Garamond" panose="02020404030301010803" pitchFamily="18" charset="0"/>
              </a:rPr>
              <a:t>queiras</a:t>
            </a:r>
            <a:r>
              <a:rPr lang="es-ES" sz="1400" dirty="0" smtClean="0">
                <a:latin typeface="Garamond" panose="02020404030301010803" pitchFamily="18" charset="0"/>
              </a:rPr>
              <a:t> </a:t>
            </a:r>
            <a:r>
              <a:rPr lang="es-ES" sz="1400" dirty="0" smtClean="0">
                <a:latin typeface="Garamond" panose="02020404030301010803" pitchFamily="18" charset="0"/>
              </a:rPr>
              <a:t>aplicar</a:t>
            </a:r>
          </a:p>
          <a:p>
            <a:pPr marL="342900" indent="-342900">
              <a:buAutoNum type="arabicParenR"/>
            </a:pPr>
            <a:r>
              <a:rPr lang="es-ES" sz="1400" dirty="0" err="1" smtClean="0">
                <a:latin typeface="Garamond" panose="02020404030301010803" pitchFamily="18" charset="0"/>
              </a:rPr>
              <a:t>Fai</a:t>
            </a:r>
            <a:r>
              <a:rPr lang="es-ES" sz="1400" dirty="0" smtClean="0">
                <a:latin typeface="Garamond" panose="02020404030301010803" pitchFamily="18" charset="0"/>
              </a:rPr>
              <a:t> clic na </a:t>
            </a:r>
            <a:r>
              <a:rPr lang="es-ES" sz="1400" dirty="0" err="1" smtClean="0">
                <a:latin typeface="Garamond" panose="02020404030301010803" pitchFamily="18" charset="0"/>
              </a:rPr>
              <a:t>icona</a:t>
            </a:r>
            <a:r>
              <a:rPr lang="es-ES" sz="1400" dirty="0" smtClean="0">
                <a:latin typeface="Garamond" panose="02020404030301010803" pitchFamily="18" charset="0"/>
              </a:rPr>
              <a:t> da </a:t>
            </a:r>
            <a:r>
              <a:rPr lang="es-ES" sz="1400" dirty="0" smtClean="0">
                <a:latin typeface="Garamond" panose="02020404030301010803" pitchFamily="18" charset="0"/>
              </a:rPr>
              <a:t>brocha </a:t>
            </a:r>
            <a:r>
              <a:rPr lang="es-ES" sz="1400" i="1" dirty="0" smtClean="0">
                <a:latin typeface="Garamond" panose="02020404030301010803" pitchFamily="18" charset="0"/>
              </a:rPr>
              <a:t>Copiar formato</a:t>
            </a:r>
          </a:p>
          <a:p>
            <a:pPr marL="342900" indent="-342900">
              <a:buAutoNum type="arabicParenR"/>
            </a:pPr>
            <a:r>
              <a:rPr lang="es-ES" sz="1400" dirty="0" err="1" smtClean="0">
                <a:latin typeface="Garamond" panose="02020404030301010803" pitchFamily="18" charset="0"/>
              </a:rPr>
              <a:t>Fai</a:t>
            </a:r>
            <a:r>
              <a:rPr lang="es-ES" sz="1400" dirty="0" smtClean="0">
                <a:latin typeface="Garamond" panose="02020404030301010803" pitchFamily="18" charset="0"/>
              </a:rPr>
              <a:t> clic na </a:t>
            </a:r>
            <a:r>
              <a:rPr lang="es-ES" sz="1400" dirty="0" err="1" smtClean="0">
                <a:latin typeface="Garamond" panose="02020404030301010803" pitchFamily="18" charset="0"/>
              </a:rPr>
              <a:t>imaxe</a:t>
            </a:r>
            <a:r>
              <a:rPr lang="es-ES" sz="1400" dirty="0" smtClean="0">
                <a:latin typeface="Garamond" panose="02020404030301010803" pitchFamily="18" charset="0"/>
              </a:rPr>
              <a:t> </a:t>
            </a:r>
            <a:endParaRPr lang="es-ES" sz="1400" dirty="0" smtClean="0">
              <a:latin typeface="Garamond" panose="02020404030301010803" pitchFamily="18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0" y="6122768"/>
            <a:ext cx="12192000" cy="735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4" name="Conector recto 13"/>
          <p:cNvCxnSpPr/>
          <p:nvPr/>
        </p:nvCxnSpPr>
        <p:spPr>
          <a:xfrm>
            <a:off x="1" y="6122768"/>
            <a:ext cx="1219199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n 3">
            <a:extLst>
              <a:ext uri="{FF2B5EF4-FFF2-40B4-BE49-F238E27FC236}">
                <a16:creationId xmlns:a16="http://schemas.microsoft.com/office/drawing/2014/main" id="{F8CA713F-28E6-6673-FEEE-EDDDE733A5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949" y="6222963"/>
            <a:ext cx="531272" cy="563062"/>
          </a:xfrm>
          <a:prstGeom prst="rect">
            <a:avLst/>
          </a:prstGeom>
        </p:spPr>
      </p:pic>
      <p:pic>
        <p:nvPicPr>
          <p:cNvPr id="16" name="Imagen 4">
            <a:extLst>
              <a:ext uri="{FF2B5EF4-FFF2-40B4-BE49-F238E27FC236}">
                <a16:creationId xmlns:a16="http://schemas.microsoft.com/office/drawing/2014/main" id="{3E3931DC-F444-18D9-6C40-50F3354CB2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258" y="6204766"/>
            <a:ext cx="581325" cy="580963"/>
          </a:xfrm>
          <a:prstGeom prst="ellipse">
            <a:avLst/>
          </a:prstGeom>
        </p:spPr>
      </p:pic>
      <p:pic>
        <p:nvPicPr>
          <p:cNvPr id="17" name="Imagen 5">
            <a:extLst>
              <a:ext uri="{FF2B5EF4-FFF2-40B4-BE49-F238E27FC236}">
                <a16:creationId xmlns:a16="http://schemas.microsoft.com/office/drawing/2014/main" id="{D3B88CEB-2DF1-8526-6D74-77A8E3FAFC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604" y="6404396"/>
            <a:ext cx="959741" cy="305759"/>
          </a:xfrm>
          <a:prstGeom prst="rect">
            <a:avLst/>
          </a:prstGeom>
        </p:spPr>
      </p:pic>
      <p:pic>
        <p:nvPicPr>
          <p:cNvPr id="18" name="Imagen 12">
            <a:extLst>
              <a:ext uri="{FF2B5EF4-FFF2-40B4-BE49-F238E27FC236}">
                <a16:creationId xmlns:a16="http://schemas.microsoft.com/office/drawing/2014/main" id="{1D4C38B8-1633-BF09-FCF8-198177BC28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515" y="6379718"/>
            <a:ext cx="1654720" cy="236388"/>
          </a:xfrm>
          <a:prstGeom prst="rect">
            <a:avLst/>
          </a:prstGeom>
        </p:spPr>
      </p:pic>
      <p:pic>
        <p:nvPicPr>
          <p:cNvPr id="19" name="Imagen 14">
            <a:extLst>
              <a:ext uri="{FF2B5EF4-FFF2-40B4-BE49-F238E27FC236}">
                <a16:creationId xmlns:a16="http://schemas.microsoft.com/office/drawing/2014/main" id="{973A3C8B-1EA4-99C2-64A8-3A0A50287C3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238" y="6363960"/>
            <a:ext cx="953962" cy="272674"/>
          </a:xfrm>
          <a:prstGeom prst="rect">
            <a:avLst/>
          </a:prstGeom>
        </p:spPr>
      </p:pic>
      <p:pic>
        <p:nvPicPr>
          <p:cNvPr id="20" name="Imagen 15">
            <a:extLst>
              <a:ext uri="{FF2B5EF4-FFF2-40B4-BE49-F238E27FC236}">
                <a16:creationId xmlns:a16="http://schemas.microsoft.com/office/drawing/2014/main" id="{D5D7245C-9C76-8678-46FD-BD0AAD81AD2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3" t="61804" r="5286" b="19215"/>
          <a:stretch/>
        </p:blipFill>
        <p:spPr>
          <a:xfrm>
            <a:off x="9795586" y="6315091"/>
            <a:ext cx="1216360" cy="411116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105" y="6257911"/>
            <a:ext cx="817895" cy="459492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003" y="6257911"/>
            <a:ext cx="772688" cy="53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77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Conector recto 17"/>
          <p:cNvCxnSpPr/>
          <p:nvPr/>
        </p:nvCxnSpPr>
        <p:spPr>
          <a:xfrm>
            <a:off x="1744055" y="4419000"/>
            <a:ext cx="40084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 redondeado 7"/>
          <p:cNvSpPr/>
          <p:nvPr/>
        </p:nvSpPr>
        <p:spPr>
          <a:xfrm>
            <a:off x="0" y="0"/>
            <a:ext cx="508000" cy="6858000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Elipse 10"/>
          <p:cNvSpPr/>
          <p:nvPr/>
        </p:nvSpPr>
        <p:spPr>
          <a:xfrm>
            <a:off x="1157102" y="3929232"/>
            <a:ext cx="914400" cy="914400"/>
          </a:xfrm>
          <a:prstGeom prst="ellipse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4" name="Conector recto 13"/>
          <p:cNvCxnSpPr/>
          <p:nvPr/>
        </p:nvCxnSpPr>
        <p:spPr>
          <a:xfrm>
            <a:off x="1739404" y="1147078"/>
            <a:ext cx="40084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ipse 9"/>
          <p:cNvSpPr/>
          <p:nvPr/>
        </p:nvSpPr>
        <p:spPr>
          <a:xfrm>
            <a:off x="1152451" y="711143"/>
            <a:ext cx="914400" cy="914400"/>
          </a:xfrm>
          <a:prstGeom prst="ellipse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7" name="Conector recto 16"/>
          <p:cNvCxnSpPr/>
          <p:nvPr/>
        </p:nvCxnSpPr>
        <p:spPr>
          <a:xfrm>
            <a:off x="7126962" y="2710510"/>
            <a:ext cx="40084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ipse 11"/>
          <p:cNvSpPr/>
          <p:nvPr/>
        </p:nvSpPr>
        <p:spPr>
          <a:xfrm>
            <a:off x="10678213" y="2282765"/>
            <a:ext cx="914400" cy="914400"/>
          </a:xfrm>
          <a:prstGeom prst="ellipse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CuadroTexto 18"/>
          <p:cNvSpPr txBox="1"/>
          <p:nvPr/>
        </p:nvSpPr>
        <p:spPr>
          <a:xfrm>
            <a:off x="2388051" y="383513"/>
            <a:ext cx="303860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500" b="1" cap="small" dirty="0" smtClean="0">
                <a:solidFill>
                  <a:schemeClr val="bg1"/>
                </a:solidFill>
                <a:latin typeface="Garamond" panose="02020404030301010803" pitchFamily="18" charset="0"/>
              </a:rPr>
              <a:t>Fase 1</a:t>
            </a:r>
            <a:endParaRPr lang="es-ES" sz="4500" b="1" cap="small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8798626" y="1925680"/>
            <a:ext cx="303860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500" b="1" cap="small" dirty="0" smtClean="0">
                <a:solidFill>
                  <a:schemeClr val="bg1"/>
                </a:solidFill>
                <a:latin typeface="Garamond" panose="02020404030301010803" pitchFamily="18" charset="0"/>
              </a:rPr>
              <a:t>Fase 2</a:t>
            </a:r>
            <a:endParaRPr lang="es-ES" sz="4500" b="1" cap="small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2330553" y="3601602"/>
            <a:ext cx="303860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500" b="1" cap="small" dirty="0" smtClean="0">
                <a:solidFill>
                  <a:schemeClr val="bg1"/>
                </a:solidFill>
                <a:latin typeface="Garamond" panose="02020404030301010803" pitchFamily="18" charset="0"/>
              </a:rPr>
              <a:t>Fase 3</a:t>
            </a:r>
            <a:endParaRPr lang="es-ES" sz="4500" b="1" cap="small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2387587" y="1267945"/>
            <a:ext cx="403915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Sed 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ut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perspiciatis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unde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omnis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 iste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natus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 error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sit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voluptatem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accusantium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doloremque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laudantium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,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totam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 rem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aperiam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,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eaque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ipsa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quae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 ab illo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inventore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veritatis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 et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quasi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architecto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beatae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 vitae dicta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sunt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s-E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explicabo</a:t>
            </a:r>
            <a:endParaRPr lang="es-ES" sz="1400" dirty="0">
              <a:solidFill>
                <a:schemeClr val="tx1">
                  <a:lumMod val="75000"/>
                  <a:lumOff val="2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6536265" y="2818412"/>
            <a:ext cx="403915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Sed 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ut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perspiciatis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unde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omnis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 iste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natus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 error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sit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voluptatem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accusantium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doloremque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laudantium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,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totam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 rem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aperiam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,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eaque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ipsa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quae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 ab illo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inventore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veritatis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 et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quasi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architecto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beatae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 vitae dicta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sunt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s-E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explicabo</a:t>
            </a:r>
            <a:endParaRPr lang="es-ES" sz="1400" dirty="0">
              <a:solidFill>
                <a:schemeClr val="tx1">
                  <a:lumMod val="75000"/>
                  <a:lumOff val="2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2310845" y="4511971"/>
            <a:ext cx="403915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Sed 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ut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perspiciatis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unde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omnis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 iste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natus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 error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sit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voluptatem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accusantium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doloremque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laudantium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,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totam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 rem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aperiam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,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eaque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ipsa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quae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 ab illo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inventore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veritatis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 et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quasi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architecto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beatae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 vitae dicta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sunt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s-E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explicabo</a:t>
            </a:r>
            <a:endParaRPr lang="es-ES" sz="1400" dirty="0">
              <a:solidFill>
                <a:schemeClr val="tx1">
                  <a:lumMod val="75000"/>
                  <a:lumOff val="2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41" name="Rectángulo 40"/>
          <p:cNvSpPr/>
          <p:nvPr/>
        </p:nvSpPr>
        <p:spPr>
          <a:xfrm>
            <a:off x="0" y="6122768"/>
            <a:ext cx="12192000" cy="735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2" name="Conector recto 41"/>
          <p:cNvCxnSpPr/>
          <p:nvPr/>
        </p:nvCxnSpPr>
        <p:spPr>
          <a:xfrm>
            <a:off x="1" y="6122768"/>
            <a:ext cx="1219199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Imagen 3">
            <a:extLst>
              <a:ext uri="{FF2B5EF4-FFF2-40B4-BE49-F238E27FC236}">
                <a16:creationId xmlns:a16="http://schemas.microsoft.com/office/drawing/2014/main" id="{F8CA713F-28E6-6673-FEEE-EDDDE733A5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949" y="6222963"/>
            <a:ext cx="531272" cy="563062"/>
          </a:xfrm>
          <a:prstGeom prst="rect">
            <a:avLst/>
          </a:prstGeom>
        </p:spPr>
      </p:pic>
      <p:pic>
        <p:nvPicPr>
          <p:cNvPr id="44" name="Imagen 4">
            <a:extLst>
              <a:ext uri="{FF2B5EF4-FFF2-40B4-BE49-F238E27FC236}">
                <a16:creationId xmlns:a16="http://schemas.microsoft.com/office/drawing/2014/main" id="{3E3931DC-F444-18D9-6C40-50F3354CB2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258" y="6204766"/>
            <a:ext cx="581325" cy="580963"/>
          </a:xfrm>
          <a:prstGeom prst="ellipse">
            <a:avLst/>
          </a:prstGeom>
        </p:spPr>
      </p:pic>
      <p:pic>
        <p:nvPicPr>
          <p:cNvPr id="45" name="Imagen 5">
            <a:extLst>
              <a:ext uri="{FF2B5EF4-FFF2-40B4-BE49-F238E27FC236}">
                <a16:creationId xmlns:a16="http://schemas.microsoft.com/office/drawing/2014/main" id="{D3B88CEB-2DF1-8526-6D74-77A8E3FAFC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604" y="6404396"/>
            <a:ext cx="959741" cy="305759"/>
          </a:xfrm>
          <a:prstGeom prst="rect">
            <a:avLst/>
          </a:prstGeom>
        </p:spPr>
      </p:pic>
      <p:pic>
        <p:nvPicPr>
          <p:cNvPr id="46" name="Imagen 12">
            <a:extLst>
              <a:ext uri="{FF2B5EF4-FFF2-40B4-BE49-F238E27FC236}">
                <a16:creationId xmlns:a16="http://schemas.microsoft.com/office/drawing/2014/main" id="{1D4C38B8-1633-BF09-FCF8-198177BC28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515" y="6379718"/>
            <a:ext cx="1654720" cy="236388"/>
          </a:xfrm>
          <a:prstGeom prst="rect">
            <a:avLst/>
          </a:prstGeom>
        </p:spPr>
      </p:pic>
      <p:pic>
        <p:nvPicPr>
          <p:cNvPr id="47" name="Imagen 14">
            <a:extLst>
              <a:ext uri="{FF2B5EF4-FFF2-40B4-BE49-F238E27FC236}">
                <a16:creationId xmlns:a16="http://schemas.microsoft.com/office/drawing/2014/main" id="{973A3C8B-1EA4-99C2-64A8-3A0A50287C3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238" y="6363960"/>
            <a:ext cx="953962" cy="272674"/>
          </a:xfrm>
          <a:prstGeom prst="rect">
            <a:avLst/>
          </a:prstGeom>
        </p:spPr>
      </p:pic>
      <p:pic>
        <p:nvPicPr>
          <p:cNvPr id="48" name="Imagen 15">
            <a:extLst>
              <a:ext uri="{FF2B5EF4-FFF2-40B4-BE49-F238E27FC236}">
                <a16:creationId xmlns:a16="http://schemas.microsoft.com/office/drawing/2014/main" id="{D5D7245C-9C76-8678-46FD-BD0AAD81AD2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3" t="61804" r="5286" b="19215"/>
          <a:stretch/>
        </p:blipFill>
        <p:spPr>
          <a:xfrm>
            <a:off x="9795586" y="6315091"/>
            <a:ext cx="1216360" cy="411116"/>
          </a:xfrm>
          <a:prstGeom prst="rect">
            <a:avLst/>
          </a:prstGeom>
        </p:spPr>
      </p:pic>
      <p:pic>
        <p:nvPicPr>
          <p:cNvPr id="49" name="Imagen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105" y="6257911"/>
            <a:ext cx="817895" cy="459492"/>
          </a:xfrm>
          <a:prstGeom prst="rect">
            <a:avLst/>
          </a:prstGeom>
        </p:spPr>
      </p:pic>
      <p:pic>
        <p:nvPicPr>
          <p:cNvPr id="50" name="Imagen 4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003" y="6257911"/>
            <a:ext cx="772688" cy="530332"/>
          </a:xfrm>
          <a:prstGeom prst="rect">
            <a:avLst/>
          </a:prstGeom>
        </p:spPr>
      </p:pic>
      <p:pic>
        <p:nvPicPr>
          <p:cNvPr id="51" name="Picture 36" descr="A lighthouse on a rock&#10;&#10;Description automatically generated">
            <a:extLst>
              <a:ext uri="{FF2B5EF4-FFF2-40B4-BE49-F238E27FC236}">
                <a16:creationId xmlns:a16="http://schemas.microsoft.com/office/drawing/2014/main" id="{D35BF5C0-8FBA-5F36-0529-CC5EC0CE308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380" b="89994" l="10000" r="90000">
                        <a14:foregroundMark x1="50813" y1="16073" x2="50813" y2="16073"/>
                        <a14:foregroundMark x1="45313" y1="37023" x2="45313" y2="55222"/>
                        <a14:foregroundMark x1="45063" y1="56348" x2="49688" y2="60976"/>
                        <a14:backgroundMark x1="61178" y1="59705" x2="61178" y2="597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-67"/>
          <a:stretch/>
        </p:blipFill>
        <p:spPr>
          <a:xfrm>
            <a:off x="1180369" y="711142"/>
            <a:ext cx="915586" cy="914401"/>
          </a:xfrm>
          <a:prstGeom prst="rect">
            <a:avLst/>
          </a:prstGeom>
        </p:spPr>
      </p:pic>
      <p:pic>
        <p:nvPicPr>
          <p:cNvPr id="52" name="Picture 36" descr="A lighthouse on a rock&#10;&#10;Description automatically generated">
            <a:extLst>
              <a:ext uri="{FF2B5EF4-FFF2-40B4-BE49-F238E27FC236}">
                <a16:creationId xmlns:a16="http://schemas.microsoft.com/office/drawing/2014/main" id="{D35BF5C0-8FBA-5F36-0529-CC5EC0CE308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380" b="89994" l="10000" r="90000">
                        <a14:foregroundMark x1="50813" y1="16073" x2="50813" y2="16073"/>
                        <a14:foregroundMark x1="45313" y1="37023" x2="45313" y2="55222"/>
                        <a14:foregroundMark x1="45063" y1="56348" x2="49688" y2="60976"/>
                        <a14:backgroundMark x1="61178" y1="59705" x2="61178" y2="597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-67"/>
          <a:stretch/>
        </p:blipFill>
        <p:spPr>
          <a:xfrm>
            <a:off x="1163778" y="3942617"/>
            <a:ext cx="915586" cy="914401"/>
          </a:xfrm>
          <a:prstGeom prst="rect">
            <a:avLst/>
          </a:prstGeom>
        </p:spPr>
      </p:pic>
      <p:pic>
        <p:nvPicPr>
          <p:cNvPr id="53" name="Picture 36" descr="A lighthouse on a rock&#10;&#10;Description automatically generated">
            <a:extLst>
              <a:ext uri="{FF2B5EF4-FFF2-40B4-BE49-F238E27FC236}">
                <a16:creationId xmlns:a16="http://schemas.microsoft.com/office/drawing/2014/main" id="{D35BF5C0-8FBA-5F36-0529-CC5EC0CE308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380" b="89994" l="10000" r="90000">
                        <a14:foregroundMark x1="50813" y1="16073" x2="50813" y2="16073"/>
                        <a14:foregroundMark x1="45313" y1="37023" x2="45313" y2="55222"/>
                        <a14:foregroundMark x1="45063" y1="56348" x2="49688" y2="60976"/>
                        <a14:backgroundMark x1="61178" y1="59705" x2="61178" y2="597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-67"/>
          <a:stretch/>
        </p:blipFill>
        <p:spPr>
          <a:xfrm>
            <a:off x="10678213" y="2289297"/>
            <a:ext cx="915586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75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redondeado 15"/>
          <p:cNvSpPr/>
          <p:nvPr/>
        </p:nvSpPr>
        <p:spPr>
          <a:xfrm>
            <a:off x="3944676" y="630904"/>
            <a:ext cx="3266948" cy="2110563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>
                <a:solidFill>
                  <a:srgbClr val="000000"/>
                </a:solidFill>
                <a:latin typeface="Garamond" panose="02020404030301010803" pitchFamily="18" charset="0"/>
              </a:rPr>
              <a:t>doloremque laudantium, totam rem aperiam, eaque ipsa quae ab illo inventore veritatis et quasi architecto beatae vitae dicta sunt explicabo</a:t>
            </a:r>
            <a:endParaRPr lang="es-ES" sz="1400">
              <a:solidFill>
                <a:srgbClr val="000000"/>
              </a:solidFill>
            </a:endParaRPr>
          </a:p>
        </p:txBody>
      </p:sp>
      <p:sp>
        <p:nvSpPr>
          <p:cNvPr id="17" name="Rectángulo redondeado 16"/>
          <p:cNvSpPr/>
          <p:nvPr/>
        </p:nvSpPr>
        <p:spPr>
          <a:xfrm>
            <a:off x="7797321" y="636490"/>
            <a:ext cx="3271173" cy="2110563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>
                <a:solidFill>
                  <a:srgbClr val="000000"/>
                </a:solidFill>
                <a:latin typeface="Garamond" panose="02020404030301010803" pitchFamily="18" charset="0"/>
              </a:rPr>
              <a:t>doloremque laudantium, totam rem aperiam, eaque ipsa quae ab illo inventore veritatis et quasi architecto beatae vitae dicta sunt explicabo</a:t>
            </a:r>
            <a:endParaRPr lang="es-ES" sz="1400">
              <a:solidFill>
                <a:srgbClr val="000000"/>
              </a:solidFill>
            </a:endParaRPr>
          </a:p>
        </p:txBody>
      </p:sp>
      <p:sp>
        <p:nvSpPr>
          <p:cNvPr id="18" name="Rectángulo redondeado 17"/>
          <p:cNvSpPr/>
          <p:nvPr/>
        </p:nvSpPr>
        <p:spPr>
          <a:xfrm>
            <a:off x="3944674" y="3310308"/>
            <a:ext cx="3266948" cy="2110563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err="1">
                <a:solidFill>
                  <a:srgbClr val="000000"/>
                </a:solidFill>
                <a:latin typeface="Garamond" panose="02020404030301010803" pitchFamily="18" charset="0"/>
              </a:rPr>
              <a:t>doloremque</a:t>
            </a:r>
            <a:r>
              <a:rPr lang="es-ES" sz="1400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s-ES" sz="1400" dirty="0" err="1">
                <a:solidFill>
                  <a:srgbClr val="000000"/>
                </a:solidFill>
                <a:latin typeface="Garamond" panose="02020404030301010803" pitchFamily="18" charset="0"/>
              </a:rPr>
              <a:t>laudantium</a:t>
            </a:r>
            <a:r>
              <a:rPr lang="es-ES" sz="1400" dirty="0">
                <a:solidFill>
                  <a:srgbClr val="000000"/>
                </a:solidFill>
                <a:latin typeface="Garamond" panose="02020404030301010803" pitchFamily="18" charset="0"/>
              </a:rPr>
              <a:t>, </a:t>
            </a:r>
            <a:r>
              <a:rPr lang="es-ES" sz="1400" dirty="0" err="1">
                <a:solidFill>
                  <a:srgbClr val="000000"/>
                </a:solidFill>
                <a:latin typeface="Garamond" panose="02020404030301010803" pitchFamily="18" charset="0"/>
              </a:rPr>
              <a:t>totam</a:t>
            </a:r>
            <a:r>
              <a:rPr lang="es-ES" sz="1400" dirty="0">
                <a:solidFill>
                  <a:srgbClr val="000000"/>
                </a:solidFill>
                <a:latin typeface="Garamond" panose="02020404030301010803" pitchFamily="18" charset="0"/>
              </a:rPr>
              <a:t> rem </a:t>
            </a:r>
            <a:r>
              <a:rPr lang="es-ES" sz="1400" dirty="0" err="1">
                <a:solidFill>
                  <a:srgbClr val="000000"/>
                </a:solidFill>
                <a:latin typeface="Garamond" panose="02020404030301010803" pitchFamily="18" charset="0"/>
              </a:rPr>
              <a:t>aperiam</a:t>
            </a:r>
            <a:r>
              <a:rPr lang="es-ES" sz="1400" dirty="0">
                <a:solidFill>
                  <a:srgbClr val="000000"/>
                </a:solidFill>
                <a:latin typeface="Garamond" panose="02020404030301010803" pitchFamily="18" charset="0"/>
              </a:rPr>
              <a:t>, </a:t>
            </a:r>
            <a:r>
              <a:rPr lang="es-ES" sz="1400" dirty="0" err="1">
                <a:solidFill>
                  <a:srgbClr val="000000"/>
                </a:solidFill>
                <a:latin typeface="Garamond" panose="02020404030301010803" pitchFamily="18" charset="0"/>
              </a:rPr>
              <a:t>eaque</a:t>
            </a:r>
            <a:r>
              <a:rPr lang="es-ES" sz="1400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s-ES" sz="1400" dirty="0" err="1">
                <a:solidFill>
                  <a:srgbClr val="000000"/>
                </a:solidFill>
                <a:latin typeface="Garamond" panose="02020404030301010803" pitchFamily="18" charset="0"/>
              </a:rPr>
              <a:t>ipsa</a:t>
            </a:r>
            <a:r>
              <a:rPr lang="es-ES" sz="1400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s-ES" sz="1400" dirty="0" err="1">
                <a:solidFill>
                  <a:srgbClr val="000000"/>
                </a:solidFill>
                <a:latin typeface="Garamond" panose="02020404030301010803" pitchFamily="18" charset="0"/>
              </a:rPr>
              <a:t>quae</a:t>
            </a:r>
            <a:r>
              <a:rPr lang="es-ES" sz="1400" dirty="0">
                <a:solidFill>
                  <a:srgbClr val="000000"/>
                </a:solidFill>
                <a:latin typeface="Garamond" panose="02020404030301010803" pitchFamily="18" charset="0"/>
              </a:rPr>
              <a:t> ab illo </a:t>
            </a:r>
            <a:r>
              <a:rPr lang="es-ES" sz="1400" dirty="0" err="1">
                <a:solidFill>
                  <a:srgbClr val="000000"/>
                </a:solidFill>
                <a:latin typeface="Garamond" panose="02020404030301010803" pitchFamily="18" charset="0"/>
              </a:rPr>
              <a:t>inventore</a:t>
            </a:r>
            <a:r>
              <a:rPr lang="es-ES" sz="1400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s-ES" sz="1400" dirty="0" err="1">
                <a:solidFill>
                  <a:srgbClr val="000000"/>
                </a:solidFill>
                <a:latin typeface="Garamond" panose="02020404030301010803" pitchFamily="18" charset="0"/>
              </a:rPr>
              <a:t>veritatis</a:t>
            </a:r>
            <a:r>
              <a:rPr lang="es-ES" sz="1400" dirty="0">
                <a:solidFill>
                  <a:srgbClr val="000000"/>
                </a:solidFill>
                <a:latin typeface="Garamond" panose="02020404030301010803" pitchFamily="18" charset="0"/>
              </a:rPr>
              <a:t> et </a:t>
            </a:r>
            <a:r>
              <a:rPr lang="es-ES" sz="1400" dirty="0" err="1">
                <a:solidFill>
                  <a:srgbClr val="000000"/>
                </a:solidFill>
                <a:latin typeface="Garamond" panose="02020404030301010803" pitchFamily="18" charset="0"/>
              </a:rPr>
              <a:t>quasi</a:t>
            </a:r>
            <a:r>
              <a:rPr lang="es-ES" sz="1400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s-ES" sz="1400" dirty="0" err="1">
                <a:solidFill>
                  <a:srgbClr val="000000"/>
                </a:solidFill>
                <a:latin typeface="Garamond" panose="02020404030301010803" pitchFamily="18" charset="0"/>
              </a:rPr>
              <a:t>architecto</a:t>
            </a:r>
            <a:r>
              <a:rPr lang="es-ES" sz="1400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s-ES" sz="1400" dirty="0" err="1">
                <a:solidFill>
                  <a:srgbClr val="000000"/>
                </a:solidFill>
                <a:latin typeface="Garamond" panose="02020404030301010803" pitchFamily="18" charset="0"/>
              </a:rPr>
              <a:t>beatae</a:t>
            </a:r>
            <a:r>
              <a:rPr lang="es-ES" sz="1400" dirty="0">
                <a:solidFill>
                  <a:srgbClr val="000000"/>
                </a:solidFill>
                <a:latin typeface="Garamond" panose="02020404030301010803" pitchFamily="18" charset="0"/>
              </a:rPr>
              <a:t> vitae dicta </a:t>
            </a:r>
            <a:r>
              <a:rPr lang="es-ES" sz="1400" dirty="0" err="1">
                <a:solidFill>
                  <a:srgbClr val="000000"/>
                </a:solidFill>
                <a:latin typeface="Garamond" panose="02020404030301010803" pitchFamily="18" charset="0"/>
              </a:rPr>
              <a:t>sunt</a:t>
            </a:r>
            <a:r>
              <a:rPr lang="es-ES" sz="1400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s-ES" sz="1400" dirty="0" err="1">
                <a:solidFill>
                  <a:srgbClr val="000000"/>
                </a:solidFill>
                <a:latin typeface="Garamond" panose="02020404030301010803" pitchFamily="18" charset="0"/>
              </a:rPr>
              <a:t>explicabo</a:t>
            </a:r>
            <a:endParaRPr lang="es-ES" sz="1400" dirty="0">
              <a:solidFill>
                <a:srgbClr val="000000"/>
              </a:solidFill>
            </a:endParaRPr>
          </a:p>
        </p:txBody>
      </p:sp>
      <p:sp>
        <p:nvSpPr>
          <p:cNvPr id="19" name="Rectángulo redondeado 18"/>
          <p:cNvSpPr/>
          <p:nvPr/>
        </p:nvSpPr>
        <p:spPr>
          <a:xfrm>
            <a:off x="7818586" y="3310308"/>
            <a:ext cx="3271172" cy="2110563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>
                <a:solidFill>
                  <a:srgbClr val="000000"/>
                </a:solidFill>
                <a:latin typeface="Garamond" panose="02020404030301010803" pitchFamily="18" charset="0"/>
              </a:rPr>
              <a:t>doloremque laudantium, totam rem aperiam, eaque ipsa quae ab illo inventore veritatis et quasi architecto beatae vitae dicta sunt explicabo</a:t>
            </a:r>
            <a:endParaRPr lang="es-ES" sz="1400">
              <a:solidFill>
                <a:srgbClr val="000000"/>
              </a:solidFill>
            </a:endParaRPr>
          </a:p>
        </p:txBody>
      </p:sp>
      <p:cxnSp>
        <p:nvCxnSpPr>
          <p:cNvPr id="20" name="Conector recto 19"/>
          <p:cNvCxnSpPr/>
          <p:nvPr/>
        </p:nvCxnSpPr>
        <p:spPr>
          <a:xfrm flipV="1">
            <a:off x="3976577" y="3009939"/>
            <a:ext cx="7325832" cy="31897"/>
          </a:xfrm>
          <a:prstGeom prst="line">
            <a:avLst/>
          </a:prstGeom>
          <a:ln w="19050">
            <a:solidFill>
              <a:srgbClr val="D3D3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/>
          <p:cNvCxnSpPr/>
          <p:nvPr/>
        </p:nvCxnSpPr>
        <p:spPr>
          <a:xfrm>
            <a:off x="7485321" y="362432"/>
            <a:ext cx="31897" cy="5305646"/>
          </a:xfrm>
          <a:prstGeom prst="line">
            <a:avLst/>
          </a:prstGeom>
          <a:ln w="19050">
            <a:solidFill>
              <a:srgbClr val="D3D3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38"/>
          <p:cNvCxnSpPr/>
          <p:nvPr/>
        </p:nvCxnSpPr>
        <p:spPr>
          <a:xfrm>
            <a:off x="1954391" y="1511850"/>
            <a:ext cx="7088" cy="30561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uadroTexto 40"/>
          <p:cNvSpPr txBox="1"/>
          <p:nvPr/>
        </p:nvSpPr>
        <p:spPr>
          <a:xfrm>
            <a:off x="761683" y="1968369"/>
            <a:ext cx="90601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0" b="1" dirty="0" smtClean="0">
                <a:latin typeface="Garamond" panose="02020404030301010803" pitchFamily="18" charset="0"/>
              </a:rPr>
              <a:t>4</a:t>
            </a:r>
            <a:endParaRPr lang="es-ES" sz="12000" b="1" dirty="0">
              <a:latin typeface="Garamond" panose="02020404030301010803" pitchFamily="18" charset="0"/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2228503" y="1755111"/>
            <a:ext cx="605422" cy="256961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es-ES" sz="2500" b="1" dirty="0" smtClean="0">
                <a:latin typeface="Garamond" panose="02020404030301010803" pitchFamily="18" charset="0"/>
              </a:rPr>
              <a:t>ETAPAS</a:t>
            </a:r>
            <a:endParaRPr lang="es-ES" sz="2500" b="1" dirty="0">
              <a:latin typeface="Garamond" panose="02020404030301010803" pitchFamily="18" charset="0"/>
            </a:endParaRPr>
          </a:p>
        </p:txBody>
      </p:sp>
      <p:pic>
        <p:nvPicPr>
          <p:cNvPr id="21" name="Picture 36" descr="A lighthouse on a rock&#10;&#10;Description automatically generated">
            <a:extLst>
              <a:ext uri="{FF2B5EF4-FFF2-40B4-BE49-F238E27FC236}">
                <a16:creationId xmlns:a16="http://schemas.microsoft.com/office/drawing/2014/main" id="{D35BF5C0-8FBA-5F36-0529-CC5EC0CE30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80" b="89994" l="10000" r="90000">
                        <a14:foregroundMark x1="50813" y1="16073" x2="50813" y2="16073"/>
                        <a14:foregroundMark x1="45313" y1="37023" x2="45313" y2="55222"/>
                        <a14:foregroundMark x1="45063" y1="56348" x2="49688" y2="60976"/>
                        <a14:backgroundMark x1="61178" y1="59705" x2="61178" y2="597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-67"/>
          <a:stretch/>
        </p:blipFill>
        <p:spPr>
          <a:xfrm>
            <a:off x="6901272" y="2051526"/>
            <a:ext cx="1231892" cy="1230298"/>
          </a:xfrm>
          <a:prstGeom prst="rect">
            <a:avLst/>
          </a:prstGeom>
        </p:spPr>
      </p:pic>
      <p:sp>
        <p:nvSpPr>
          <p:cNvPr id="23" name="Rectángulo 22"/>
          <p:cNvSpPr/>
          <p:nvPr/>
        </p:nvSpPr>
        <p:spPr>
          <a:xfrm>
            <a:off x="0" y="6122768"/>
            <a:ext cx="12192000" cy="735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4" name="Conector recto 23"/>
          <p:cNvCxnSpPr/>
          <p:nvPr/>
        </p:nvCxnSpPr>
        <p:spPr>
          <a:xfrm>
            <a:off x="1" y="6122768"/>
            <a:ext cx="1219199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Imagen 3">
            <a:extLst>
              <a:ext uri="{FF2B5EF4-FFF2-40B4-BE49-F238E27FC236}">
                <a16:creationId xmlns:a16="http://schemas.microsoft.com/office/drawing/2014/main" id="{F8CA713F-28E6-6673-FEEE-EDDDE733A5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949" y="6222963"/>
            <a:ext cx="531272" cy="563062"/>
          </a:xfrm>
          <a:prstGeom prst="rect">
            <a:avLst/>
          </a:prstGeom>
        </p:spPr>
      </p:pic>
      <p:pic>
        <p:nvPicPr>
          <p:cNvPr id="26" name="Imagen 4">
            <a:extLst>
              <a:ext uri="{FF2B5EF4-FFF2-40B4-BE49-F238E27FC236}">
                <a16:creationId xmlns:a16="http://schemas.microsoft.com/office/drawing/2014/main" id="{3E3931DC-F444-18D9-6C40-50F3354CB2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258" y="6204766"/>
            <a:ext cx="581325" cy="580963"/>
          </a:xfrm>
          <a:prstGeom prst="ellipse">
            <a:avLst/>
          </a:prstGeom>
        </p:spPr>
      </p:pic>
      <p:pic>
        <p:nvPicPr>
          <p:cNvPr id="27" name="Imagen 5">
            <a:extLst>
              <a:ext uri="{FF2B5EF4-FFF2-40B4-BE49-F238E27FC236}">
                <a16:creationId xmlns:a16="http://schemas.microsoft.com/office/drawing/2014/main" id="{D3B88CEB-2DF1-8526-6D74-77A8E3FAFC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604" y="6404396"/>
            <a:ext cx="959741" cy="305759"/>
          </a:xfrm>
          <a:prstGeom prst="rect">
            <a:avLst/>
          </a:prstGeom>
        </p:spPr>
      </p:pic>
      <p:pic>
        <p:nvPicPr>
          <p:cNvPr id="28" name="Imagen 12">
            <a:extLst>
              <a:ext uri="{FF2B5EF4-FFF2-40B4-BE49-F238E27FC236}">
                <a16:creationId xmlns:a16="http://schemas.microsoft.com/office/drawing/2014/main" id="{1D4C38B8-1633-BF09-FCF8-198177BC28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515" y="6379718"/>
            <a:ext cx="1654720" cy="236388"/>
          </a:xfrm>
          <a:prstGeom prst="rect">
            <a:avLst/>
          </a:prstGeom>
        </p:spPr>
      </p:pic>
      <p:pic>
        <p:nvPicPr>
          <p:cNvPr id="29" name="Imagen 14">
            <a:extLst>
              <a:ext uri="{FF2B5EF4-FFF2-40B4-BE49-F238E27FC236}">
                <a16:creationId xmlns:a16="http://schemas.microsoft.com/office/drawing/2014/main" id="{973A3C8B-1EA4-99C2-64A8-3A0A50287C3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238" y="6363960"/>
            <a:ext cx="953962" cy="272674"/>
          </a:xfrm>
          <a:prstGeom prst="rect">
            <a:avLst/>
          </a:prstGeom>
        </p:spPr>
      </p:pic>
      <p:pic>
        <p:nvPicPr>
          <p:cNvPr id="30" name="Imagen 15">
            <a:extLst>
              <a:ext uri="{FF2B5EF4-FFF2-40B4-BE49-F238E27FC236}">
                <a16:creationId xmlns:a16="http://schemas.microsoft.com/office/drawing/2014/main" id="{D5D7245C-9C76-8678-46FD-BD0AAD81AD2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3" t="61804" r="5286" b="19215"/>
          <a:stretch/>
        </p:blipFill>
        <p:spPr>
          <a:xfrm>
            <a:off x="9795586" y="6315091"/>
            <a:ext cx="1216360" cy="411116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105" y="6257911"/>
            <a:ext cx="817895" cy="459492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003" y="6257911"/>
            <a:ext cx="772688" cy="53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56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adroTexto 40"/>
          <p:cNvSpPr txBox="1"/>
          <p:nvPr/>
        </p:nvSpPr>
        <p:spPr>
          <a:xfrm>
            <a:off x="1488220" y="1297664"/>
            <a:ext cx="37759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0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Resultados</a:t>
            </a:r>
            <a:endParaRPr lang="es-ES" sz="60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6762875" y="1297664"/>
            <a:ext cx="40318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0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da pesquisa</a:t>
            </a:r>
            <a:endParaRPr lang="es-ES" sz="60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cxnSp>
        <p:nvCxnSpPr>
          <p:cNvPr id="28" name="Conector recto 27"/>
          <p:cNvCxnSpPr/>
          <p:nvPr/>
        </p:nvCxnSpPr>
        <p:spPr>
          <a:xfrm flipH="1" flipV="1">
            <a:off x="3082262" y="2604674"/>
            <a:ext cx="5911702" cy="238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/>
          <p:cNvSpPr txBox="1"/>
          <p:nvPr/>
        </p:nvSpPr>
        <p:spPr>
          <a:xfrm>
            <a:off x="6625546" y="3743153"/>
            <a:ext cx="419091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dirty="0" smtClean="0">
                <a:latin typeface="Garamond" panose="02020404030301010803" pitchFamily="18" charset="0"/>
              </a:rPr>
              <a:t>Sed </a:t>
            </a:r>
            <a:r>
              <a:rPr lang="es-ES" sz="1400" dirty="0">
                <a:latin typeface="Garamond" panose="02020404030301010803" pitchFamily="18" charset="0"/>
              </a:rPr>
              <a:t>ut </a:t>
            </a:r>
            <a:r>
              <a:rPr lang="es-ES" sz="1400" dirty="0" err="1">
                <a:latin typeface="Garamond" panose="02020404030301010803" pitchFamily="18" charset="0"/>
              </a:rPr>
              <a:t>perspiciatis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unde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omnis</a:t>
            </a:r>
            <a:r>
              <a:rPr lang="es-ES" sz="1400" dirty="0">
                <a:latin typeface="Garamond" panose="02020404030301010803" pitchFamily="18" charset="0"/>
              </a:rPr>
              <a:t> iste </a:t>
            </a:r>
            <a:r>
              <a:rPr lang="es-ES" sz="1400" dirty="0" err="1">
                <a:latin typeface="Garamond" panose="02020404030301010803" pitchFamily="18" charset="0"/>
              </a:rPr>
              <a:t>natus</a:t>
            </a:r>
            <a:r>
              <a:rPr lang="es-ES" sz="1400" dirty="0">
                <a:latin typeface="Garamond" panose="02020404030301010803" pitchFamily="18" charset="0"/>
              </a:rPr>
              <a:t> error </a:t>
            </a:r>
            <a:r>
              <a:rPr lang="es-ES" sz="1400" dirty="0" err="1">
                <a:latin typeface="Garamond" panose="02020404030301010803" pitchFamily="18" charset="0"/>
              </a:rPr>
              <a:t>sit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voluptatem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accusantium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doloremque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laudantium</a:t>
            </a:r>
            <a:r>
              <a:rPr lang="es-ES" sz="1400" dirty="0">
                <a:latin typeface="Garamond" panose="02020404030301010803" pitchFamily="18" charset="0"/>
              </a:rPr>
              <a:t>, </a:t>
            </a:r>
            <a:r>
              <a:rPr lang="es-ES" sz="1400" dirty="0" err="1">
                <a:latin typeface="Garamond" panose="02020404030301010803" pitchFamily="18" charset="0"/>
              </a:rPr>
              <a:t>totam</a:t>
            </a:r>
            <a:r>
              <a:rPr lang="es-ES" sz="1400" dirty="0">
                <a:latin typeface="Garamond" panose="02020404030301010803" pitchFamily="18" charset="0"/>
              </a:rPr>
              <a:t> rem </a:t>
            </a:r>
            <a:r>
              <a:rPr lang="es-ES" sz="1400" dirty="0" err="1">
                <a:latin typeface="Garamond" panose="02020404030301010803" pitchFamily="18" charset="0"/>
              </a:rPr>
              <a:t>aperiam</a:t>
            </a:r>
            <a:r>
              <a:rPr lang="es-ES" sz="1400" dirty="0">
                <a:latin typeface="Garamond" panose="02020404030301010803" pitchFamily="18" charset="0"/>
              </a:rPr>
              <a:t>, </a:t>
            </a:r>
            <a:r>
              <a:rPr lang="es-ES" sz="1400" dirty="0" err="1">
                <a:latin typeface="Garamond" panose="02020404030301010803" pitchFamily="18" charset="0"/>
              </a:rPr>
              <a:t>eaque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ipsa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quae</a:t>
            </a:r>
            <a:r>
              <a:rPr lang="es-ES" sz="1400" dirty="0">
                <a:latin typeface="Garamond" panose="02020404030301010803" pitchFamily="18" charset="0"/>
              </a:rPr>
              <a:t> ab illo </a:t>
            </a:r>
            <a:r>
              <a:rPr lang="es-ES" sz="1400" dirty="0" err="1">
                <a:latin typeface="Garamond" panose="02020404030301010803" pitchFamily="18" charset="0"/>
              </a:rPr>
              <a:t>inventore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veritatis</a:t>
            </a:r>
            <a:r>
              <a:rPr lang="es-ES" sz="1400" dirty="0">
                <a:latin typeface="Garamond" panose="02020404030301010803" pitchFamily="18" charset="0"/>
              </a:rPr>
              <a:t> et </a:t>
            </a:r>
            <a:r>
              <a:rPr lang="es-ES" sz="1400" dirty="0" err="1">
                <a:latin typeface="Garamond" panose="02020404030301010803" pitchFamily="18" charset="0"/>
              </a:rPr>
              <a:t>quasi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architecto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beatae</a:t>
            </a:r>
            <a:r>
              <a:rPr lang="es-ES" sz="1400" dirty="0">
                <a:latin typeface="Garamond" panose="02020404030301010803" pitchFamily="18" charset="0"/>
              </a:rPr>
              <a:t> vitae dicta </a:t>
            </a:r>
            <a:r>
              <a:rPr lang="es-ES" sz="1400" dirty="0" err="1">
                <a:latin typeface="Garamond" panose="02020404030301010803" pitchFamily="18" charset="0"/>
              </a:rPr>
              <a:t>sunt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explicabo</a:t>
            </a:r>
            <a:r>
              <a:rPr lang="es-ES" sz="1400" dirty="0">
                <a:latin typeface="Garamond" panose="02020404030301010803" pitchFamily="18" charset="0"/>
              </a:rPr>
              <a:t>. Nemo </a:t>
            </a:r>
            <a:r>
              <a:rPr lang="es-ES" sz="1400" dirty="0" err="1">
                <a:latin typeface="Garamond" panose="02020404030301010803" pitchFamily="18" charset="0"/>
              </a:rPr>
              <a:t>enim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ipsam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voluptatem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quia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voluptas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sit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aspernatur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aut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odit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aut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fugit</a:t>
            </a:r>
            <a:r>
              <a:rPr lang="es-ES" sz="1400" dirty="0">
                <a:latin typeface="Garamond" panose="02020404030301010803" pitchFamily="18" charset="0"/>
              </a:rPr>
              <a:t>, sed </a:t>
            </a:r>
            <a:r>
              <a:rPr lang="es-ES" sz="1400" dirty="0" err="1">
                <a:latin typeface="Garamond" panose="02020404030301010803" pitchFamily="18" charset="0"/>
              </a:rPr>
              <a:t>quia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consequuntur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magni</a:t>
            </a:r>
            <a:r>
              <a:rPr lang="es-ES" sz="1400" dirty="0">
                <a:latin typeface="Garamond" panose="02020404030301010803" pitchFamily="18" charset="0"/>
              </a:rPr>
              <a:t> dolores </a:t>
            </a:r>
            <a:r>
              <a:rPr lang="es-ES" sz="1400" dirty="0" err="1">
                <a:latin typeface="Garamond" panose="02020404030301010803" pitchFamily="18" charset="0"/>
              </a:rPr>
              <a:t>eos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qui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ratione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voluptatem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sequi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nesciunt</a:t>
            </a:r>
            <a:r>
              <a:rPr lang="es-ES" sz="1400" dirty="0">
                <a:latin typeface="Garamond" panose="02020404030301010803" pitchFamily="18" charset="0"/>
              </a:rPr>
              <a:t>. </a:t>
            </a:r>
          </a:p>
        </p:txBody>
      </p:sp>
      <p:sp>
        <p:nvSpPr>
          <p:cNvPr id="30" name="CuadroTexto 29"/>
          <p:cNvSpPr txBox="1"/>
          <p:nvPr/>
        </p:nvSpPr>
        <p:spPr>
          <a:xfrm>
            <a:off x="1372551" y="3730826"/>
            <a:ext cx="419091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dirty="0" smtClean="0">
                <a:latin typeface="Garamond" panose="02020404030301010803" pitchFamily="18" charset="0"/>
              </a:rPr>
              <a:t>Sed </a:t>
            </a:r>
            <a:r>
              <a:rPr lang="es-ES" sz="1400" dirty="0">
                <a:latin typeface="Garamond" panose="02020404030301010803" pitchFamily="18" charset="0"/>
              </a:rPr>
              <a:t>ut </a:t>
            </a:r>
            <a:r>
              <a:rPr lang="es-ES" sz="1400" dirty="0" err="1">
                <a:latin typeface="Garamond" panose="02020404030301010803" pitchFamily="18" charset="0"/>
              </a:rPr>
              <a:t>perspiciatis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unde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omnis</a:t>
            </a:r>
            <a:r>
              <a:rPr lang="es-ES" sz="1400" dirty="0">
                <a:latin typeface="Garamond" panose="02020404030301010803" pitchFamily="18" charset="0"/>
              </a:rPr>
              <a:t> iste </a:t>
            </a:r>
            <a:r>
              <a:rPr lang="es-ES" sz="1400" dirty="0" err="1">
                <a:latin typeface="Garamond" panose="02020404030301010803" pitchFamily="18" charset="0"/>
              </a:rPr>
              <a:t>natus</a:t>
            </a:r>
            <a:r>
              <a:rPr lang="es-ES" sz="1400" dirty="0">
                <a:latin typeface="Garamond" panose="02020404030301010803" pitchFamily="18" charset="0"/>
              </a:rPr>
              <a:t> error </a:t>
            </a:r>
            <a:r>
              <a:rPr lang="es-ES" sz="1400" dirty="0" err="1">
                <a:latin typeface="Garamond" panose="02020404030301010803" pitchFamily="18" charset="0"/>
              </a:rPr>
              <a:t>sit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voluptatem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accusantium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doloremque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laudantium</a:t>
            </a:r>
            <a:r>
              <a:rPr lang="es-ES" sz="1400" dirty="0">
                <a:latin typeface="Garamond" panose="02020404030301010803" pitchFamily="18" charset="0"/>
              </a:rPr>
              <a:t>, </a:t>
            </a:r>
            <a:r>
              <a:rPr lang="es-ES" sz="1400" dirty="0" err="1">
                <a:latin typeface="Garamond" panose="02020404030301010803" pitchFamily="18" charset="0"/>
              </a:rPr>
              <a:t>totam</a:t>
            </a:r>
            <a:r>
              <a:rPr lang="es-ES" sz="1400" dirty="0">
                <a:latin typeface="Garamond" panose="02020404030301010803" pitchFamily="18" charset="0"/>
              </a:rPr>
              <a:t> rem </a:t>
            </a:r>
            <a:r>
              <a:rPr lang="es-ES" sz="1400" dirty="0" err="1">
                <a:latin typeface="Garamond" panose="02020404030301010803" pitchFamily="18" charset="0"/>
              </a:rPr>
              <a:t>aperiam</a:t>
            </a:r>
            <a:r>
              <a:rPr lang="es-ES" sz="1400" dirty="0">
                <a:latin typeface="Garamond" panose="02020404030301010803" pitchFamily="18" charset="0"/>
              </a:rPr>
              <a:t>, </a:t>
            </a:r>
            <a:r>
              <a:rPr lang="es-ES" sz="1400" dirty="0" err="1">
                <a:latin typeface="Garamond" panose="02020404030301010803" pitchFamily="18" charset="0"/>
              </a:rPr>
              <a:t>eaque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ipsa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quae</a:t>
            </a:r>
            <a:r>
              <a:rPr lang="es-ES" sz="1400" dirty="0">
                <a:latin typeface="Garamond" panose="02020404030301010803" pitchFamily="18" charset="0"/>
              </a:rPr>
              <a:t> ab illo </a:t>
            </a:r>
            <a:r>
              <a:rPr lang="es-ES" sz="1400" dirty="0" err="1">
                <a:latin typeface="Garamond" panose="02020404030301010803" pitchFamily="18" charset="0"/>
              </a:rPr>
              <a:t>inventore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veritatis</a:t>
            </a:r>
            <a:r>
              <a:rPr lang="es-ES" sz="1400" dirty="0">
                <a:latin typeface="Garamond" panose="02020404030301010803" pitchFamily="18" charset="0"/>
              </a:rPr>
              <a:t> et </a:t>
            </a:r>
            <a:r>
              <a:rPr lang="es-ES" sz="1400" dirty="0" err="1">
                <a:latin typeface="Garamond" panose="02020404030301010803" pitchFamily="18" charset="0"/>
              </a:rPr>
              <a:t>quasi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architecto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beatae</a:t>
            </a:r>
            <a:r>
              <a:rPr lang="es-ES" sz="1400" dirty="0">
                <a:latin typeface="Garamond" panose="02020404030301010803" pitchFamily="18" charset="0"/>
              </a:rPr>
              <a:t> vitae dicta </a:t>
            </a:r>
            <a:r>
              <a:rPr lang="es-ES" sz="1400" dirty="0" err="1">
                <a:latin typeface="Garamond" panose="02020404030301010803" pitchFamily="18" charset="0"/>
              </a:rPr>
              <a:t>sunt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explicabo</a:t>
            </a:r>
            <a:r>
              <a:rPr lang="es-ES" sz="1400" dirty="0">
                <a:latin typeface="Garamond" panose="02020404030301010803" pitchFamily="18" charset="0"/>
              </a:rPr>
              <a:t>. Nemo </a:t>
            </a:r>
            <a:r>
              <a:rPr lang="es-ES" sz="1400" dirty="0" err="1">
                <a:latin typeface="Garamond" panose="02020404030301010803" pitchFamily="18" charset="0"/>
              </a:rPr>
              <a:t>enim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ipsam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voluptatem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quia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voluptas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sit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aspernatur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aut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odit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aut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fugit</a:t>
            </a:r>
            <a:r>
              <a:rPr lang="es-ES" sz="1400" dirty="0">
                <a:latin typeface="Garamond" panose="02020404030301010803" pitchFamily="18" charset="0"/>
              </a:rPr>
              <a:t>, sed </a:t>
            </a:r>
            <a:r>
              <a:rPr lang="es-ES" sz="1400" dirty="0" err="1">
                <a:latin typeface="Garamond" panose="02020404030301010803" pitchFamily="18" charset="0"/>
              </a:rPr>
              <a:t>quia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consequuntur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magni</a:t>
            </a:r>
            <a:r>
              <a:rPr lang="es-ES" sz="1400" dirty="0">
                <a:latin typeface="Garamond" panose="02020404030301010803" pitchFamily="18" charset="0"/>
              </a:rPr>
              <a:t> dolores </a:t>
            </a:r>
            <a:r>
              <a:rPr lang="es-ES" sz="1400" dirty="0" err="1">
                <a:latin typeface="Garamond" panose="02020404030301010803" pitchFamily="18" charset="0"/>
              </a:rPr>
              <a:t>eos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qui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ratione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voluptatem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sequi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nesciunt</a:t>
            </a:r>
            <a:r>
              <a:rPr lang="es-ES" sz="1400" dirty="0">
                <a:latin typeface="Garamond" panose="02020404030301010803" pitchFamily="18" charset="0"/>
              </a:rPr>
              <a:t>. </a:t>
            </a:r>
          </a:p>
        </p:txBody>
      </p:sp>
      <p:sp>
        <p:nvSpPr>
          <p:cNvPr id="31" name="CuadroTexto 30"/>
          <p:cNvSpPr txBox="1"/>
          <p:nvPr/>
        </p:nvSpPr>
        <p:spPr>
          <a:xfrm>
            <a:off x="1372551" y="3088591"/>
            <a:ext cx="28707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b="1" dirty="0" smtClean="0">
                <a:latin typeface="Garamond" panose="02020404030301010803" pitchFamily="18" charset="0"/>
              </a:rPr>
              <a:t>Perspectivas</a:t>
            </a:r>
            <a:endParaRPr lang="es-ES" sz="4000" b="1" dirty="0">
              <a:latin typeface="Garamond" panose="02020404030301010803" pitchFamily="18" charset="0"/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6625546" y="3089515"/>
            <a:ext cx="31070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b="1" dirty="0" smtClean="0">
                <a:latin typeface="Garamond" panose="02020404030301010803" pitchFamily="18" charset="0"/>
              </a:rPr>
              <a:t>Investigación</a:t>
            </a:r>
            <a:endParaRPr lang="es-ES" sz="4000" b="1" dirty="0">
              <a:latin typeface="Garamond" panose="02020404030301010803" pitchFamily="18" charset="0"/>
            </a:endParaRPr>
          </a:p>
        </p:txBody>
      </p:sp>
      <p:cxnSp>
        <p:nvCxnSpPr>
          <p:cNvPr id="7" name="Conector recto 6"/>
          <p:cNvCxnSpPr/>
          <p:nvPr/>
        </p:nvCxnSpPr>
        <p:spPr>
          <a:xfrm>
            <a:off x="6082253" y="3463022"/>
            <a:ext cx="0" cy="1977656"/>
          </a:xfrm>
          <a:prstGeom prst="line">
            <a:avLst/>
          </a:prstGeom>
          <a:ln>
            <a:solidFill>
              <a:srgbClr val="D3D3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36" descr="A lighthouse on a rock&#10;&#10;Description automatically generated">
            <a:extLst>
              <a:ext uri="{FF2B5EF4-FFF2-40B4-BE49-F238E27FC236}">
                <a16:creationId xmlns:a16="http://schemas.microsoft.com/office/drawing/2014/main" id="{D35BF5C0-8FBA-5F36-0529-CC5EC0CE30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80" b="89994" l="10000" r="90000">
                        <a14:foregroundMark x1="50813" y1="16073" x2="50813" y2="16073"/>
                        <a14:foregroundMark x1="45313" y1="37023" x2="45313" y2="55222"/>
                        <a14:foregroundMark x1="45063" y1="56348" x2="49688" y2="60976"/>
                        <a14:backgroundMark x1="61178" y1="59705" x2="61178" y2="597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-67"/>
          <a:stretch/>
        </p:blipFill>
        <p:spPr>
          <a:xfrm>
            <a:off x="4527576" y="77222"/>
            <a:ext cx="3109353" cy="3105329"/>
          </a:xfrm>
          <a:prstGeom prst="rect">
            <a:avLst/>
          </a:prstGeom>
        </p:spPr>
      </p:pic>
      <p:sp>
        <p:nvSpPr>
          <p:cNvPr id="22" name="Rectángulo 21"/>
          <p:cNvSpPr/>
          <p:nvPr/>
        </p:nvSpPr>
        <p:spPr>
          <a:xfrm>
            <a:off x="0" y="6122768"/>
            <a:ext cx="12192000" cy="735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4" name="Conector recto 33"/>
          <p:cNvCxnSpPr/>
          <p:nvPr/>
        </p:nvCxnSpPr>
        <p:spPr>
          <a:xfrm>
            <a:off x="1" y="6122768"/>
            <a:ext cx="1219199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Imagen 3">
            <a:extLst>
              <a:ext uri="{FF2B5EF4-FFF2-40B4-BE49-F238E27FC236}">
                <a16:creationId xmlns:a16="http://schemas.microsoft.com/office/drawing/2014/main" id="{F8CA713F-28E6-6673-FEEE-EDDDE733A5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949" y="6222963"/>
            <a:ext cx="531272" cy="563062"/>
          </a:xfrm>
          <a:prstGeom prst="rect">
            <a:avLst/>
          </a:prstGeom>
        </p:spPr>
      </p:pic>
      <p:pic>
        <p:nvPicPr>
          <p:cNvPr id="36" name="Imagen 4">
            <a:extLst>
              <a:ext uri="{FF2B5EF4-FFF2-40B4-BE49-F238E27FC236}">
                <a16:creationId xmlns:a16="http://schemas.microsoft.com/office/drawing/2014/main" id="{3E3931DC-F444-18D9-6C40-50F3354CB2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258" y="6204766"/>
            <a:ext cx="581325" cy="580963"/>
          </a:xfrm>
          <a:prstGeom prst="ellipse">
            <a:avLst/>
          </a:prstGeom>
        </p:spPr>
      </p:pic>
      <p:pic>
        <p:nvPicPr>
          <p:cNvPr id="37" name="Imagen 5">
            <a:extLst>
              <a:ext uri="{FF2B5EF4-FFF2-40B4-BE49-F238E27FC236}">
                <a16:creationId xmlns:a16="http://schemas.microsoft.com/office/drawing/2014/main" id="{D3B88CEB-2DF1-8526-6D74-77A8E3FAFC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604" y="6404396"/>
            <a:ext cx="959741" cy="305759"/>
          </a:xfrm>
          <a:prstGeom prst="rect">
            <a:avLst/>
          </a:prstGeom>
        </p:spPr>
      </p:pic>
      <p:pic>
        <p:nvPicPr>
          <p:cNvPr id="38" name="Imagen 12">
            <a:extLst>
              <a:ext uri="{FF2B5EF4-FFF2-40B4-BE49-F238E27FC236}">
                <a16:creationId xmlns:a16="http://schemas.microsoft.com/office/drawing/2014/main" id="{1D4C38B8-1633-BF09-FCF8-198177BC28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515" y="6379718"/>
            <a:ext cx="1654720" cy="236388"/>
          </a:xfrm>
          <a:prstGeom prst="rect">
            <a:avLst/>
          </a:prstGeom>
        </p:spPr>
      </p:pic>
      <p:pic>
        <p:nvPicPr>
          <p:cNvPr id="39" name="Imagen 14">
            <a:extLst>
              <a:ext uri="{FF2B5EF4-FFF2-40B4-BE49-F238E27FC236}">
                <a16:creationId xmlns:a16="http://schemas.microsoft.com/office/drawing/2014/main" id="{973A3C8B-1EA4-99C2-64A8-3A0A50287C3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238" y="6363960"/>
            <a:ext cx="953962" cy="272674"/>
          </a:xfrm>
          <a:prstGeom prst="rect">
            <a:avLst/>
          </a:prstGeom>
        </p:spPr>
      </p:pic>
      <p:pic>
        <p:nvPicPr>
          <p:cNvPr id="40" name="Imagen 15">
            <a:extLst>
              <a:ext uri="{FF2B5EF4-FFF2-40B4-BE49-F238E27FC236}">
                <a16:creationId xmlns:a16="http://schemas.microsoft.com/office/drawing/2014/main" id="{D5D7245C-9C76-8678-46FD-BD0AAD81AD2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3" t="61804" r="5286" b="19215"/>
          <a:stretch/>
        </p:blipFill>
        <p:spPr>
          <a:xfrm>
            <a:off x="9795586" y="6315091"/>
            <a:ext cx="1216360" cy="411116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105" y="6257911"/>
            <a:ext cx="817895" cy="459492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003" y="6257911"/>
            <a:ext cx="772688" cy="53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75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4377337" y="1934462"/>
            <a:ext cx="6873998" cy="10926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500" b="1" dirty="0" smtClean="0">
                <a:latin typeface="Garamond" panose="02020404030301010803" pitchFamily="18" charset="0"/>
              </a:rPr>
              <a:t>GRAZAS POLA SÚA ATENCIÓN</a:t>
            </a:r>
            <a:endParaRPr lang="es-ES" sz="3500" b="1" dirty="0" smtClean="0">
              <a:latin typeface="Garamond" panose="02020404030301010803" pitchFamily="18" charset="0"/>
            </a:endParaRPr>
          </a:p>
          <a:p>
            <a:r>
              <a:rPr lang="es-ES" sz="3000" dirty="0" err="1" smtClean="0">
                <a:latin typeface="Garamond" panose="02020404030301010803" pitchFamily="18" charset="0"/>
              </a:rPr>
              <a:t>Dúbidas</a:t>
            </a:r>
            <a:r>
              <a:rPr lang="es-ES" sz="3000" dirty="0" smtClean="0">
                <a:latin typeface="Garamond" panose="02020404030301010803" pitchFamily="18" charset="0"/>
              </a:rPr>
              <a:t> ou preguntas?</a:t>
            </a:r>
            <a:endParaRPr lang="es-ES" sz="3000" dirty="0">
              <a:latin typeface="Garamond" panose="02020404030301010803" pitchFamily="18" charset="0"/>
            </a:endParaRPr>
          </a:p>
        </p:txBody>
      </p:sp>
      <p:cxnSp>
        <p:nvCxnSpPr>
          <p:cNvPr id="10" name="Conector recto 9"/>
          <p:cNvCxnSpPr>
            <a:cxnSpLocks noChangeAspect="1"/>
          </p:cNvCxnSpPr>
          <p:nvPr/>
        </p:nvCxnSpPr>
        <p:spPr>
          <a:xfrm flipH="1">
            <a:off x="4119972" y="1901508"/>
            <a:ext cx="2931" cy="20162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ángulo 15"/>
          <p:cNvSpPr/>
          <p:nvPr/>
        </p:nvSpPr>
        <p:spPr>
          <a:xfrm>
            <a:off x="1514396" y="4150020"/>
            <a:ext cx="18915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i="1" dirty="0" smtClean="0">
                <a:latin typeface="Garamond" panose="02020404030301010803" pitchFamily="18" charset="0"/>
              </a:rPr>
              <a:t>paratraduccion.com/</a:t>
            </a:r>
            <a:r>
              <a:rPr lang="es-ES" sz="1400" i="1" dirty="0" err="1" smtClean="0">
                <a:latin typeface="Garamond" panose="02020404030301010803" pitchFamily="18" charset="0"/>
              </a:rPr>
              <a:t>limiares</a:t>
            </a:r>
            <a:endParaRPr lang="es-ES" sz="1400" i="1" dirty="0">
              <a:latin typeface="Garamond" panose="02020404030301010803" pitchFamily="18" charset="0"/>
            </a:endParaRPr>
          </a:p>
        </p:txBody>
      </p:sp>
      <p:sp>
        <p:nvSpPr>
          <p:cNvPr id="18" name="Elipse 17"/>
          <p:cNvSpPr/>
          <p:nvPr/>
        </p:nvSpPr>
        <p:spPr>
          <a:xfrm>
            <a:off x="-591989" y="-591487"/>
            <a:ext cx="3921189" cy="385354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9" name="Conector recto 18"/>
          <p:cNvCxnSpPr/>
          <p:nvPr/>
        </p:nvCxnSpPr>
        <p:spPr>
          <a:xfrm>
            <a:off x="1" y="6122768"/>
            <a:ext cx="1219199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adroTexto 19"/>
          <p:cNvSpPr txBox="1"/>
          <p:nvPr/>
        </p:nvSpPr>
        <p:spPr>
          <a:xfrm flipH="1">
            <a:off x="4377337" y="3191239"/>
            <a:ext cx="587647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latin typeface="Garamond" panose="02020404030301010803" pitchFamily="18" charset="0"/>
              </a:rPr>
              <a:t>Mestrado en Tradución para a Comunicación Internacional (MTCI)</a:t>
            </a:r>
          </a:p>
          <a:p>
            <a:r>
              <a:rPr lang="es-ES" sz="1200" dirty="0" smtClean="0">
                <a:latin typeface="Garamond" panose="02020404030301010803" pitchFamily="18" charset="0"/>
              </a:rPr>
              <a:t>Máster Universitario Excelente da Xunta de Galicia</a:t>
            </a:r>
          </a:p>
          <a:p>
            <a:r>
              <a:rPr lang="es-ES" sz="1200" dirty="0" smtClean="0">
                <a:latin typeface="Garamond" panose="02020404030301010803" pitchFamily="18" charset="0"/>
              </a:rPr>
              <a:t>Máster Europeo en Tradución (EMT) da Dirección </a:t>
            </a:r>
            <a:r>
              <a:rPr lang="es-ES" sz="1200" dirty="0" err="1" smtClean="0">
                <a:latin typeface="Garamond" panose="02020404030301010803" pitchFamily="18" charset="0"/>
              </a:rPr>
              <a:t>Xeral</a:t>
            </a:r>
            <a:r>
              <a:rPr lang="es-ES" sz="1200" dirty="0" smtClean="0">
                <a:latin typeface="Garamond" panose="02020404030301010803" pitchFamily="18" charset="0"/>
              </a:rPr>
              <a:t> de Tradución da Comisión Europea</a:t>
            </a:r>
            <a:endParaRPr lang="es-ES" sz="1200" dirty="0">
              <a:latin typeface="Garamond" panose="02020404030301010803" pitchFamily="18" charset="0"/>
            </a:endParaRPr>
          </a:p>
        </p:txBody>
      </p:sp>
      <p:pic>
        <p:nvPicPr>
          <p:cNvPr id="21" name="Imagen 3">
            <a:extLst>
              <a:ext uri="{FF2B5EF4-FFF2-40B4-BE49-F238E27FC236}">
                <a16:creationId xmlns:a16="http://schemas.microsoft.com/office/drawing/2014/main" id="{F8CA713F-28E6-6673-FEEE-EDDDE733A5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949" y="6222963"/>
            <a:ext cx="531272" cy="563062"/>
          </a:xfrm>
          <a:prstGeom prst="rect">
            <a:avLst/>
          </a:prstGeom>
        </p:spPr>
      </p:pic>
      <p:pic>
        <p:nvPicPr>
          <p:cNvPr id="22" name="Imagen 4">
            <a:extLst>
              <a:ext uri="{FF2B5EF4-FFF2-40B4-BE49-F238E27FC236}">
                <a16:creationId xmlns:a16="http://schemas.microsoft.com/office/drawing/2014/main" id="{3E3931DC-F444-18D9-6C40-50F3354CB2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258" y="6204766"/>
            <a:ext cx="581325" cy="580963"/>
          </a:xfrm>
          <a:prstGeom prst="ellipse">
            <a:avLst/>
          </a:prstGeom>
        </p:spPr>
      </p:pic>
      <p:pic>
        <p:nvPicPr>
          <p:cNvPr id="23" name="Imagen 5">
            <a:extLst>
              <a:ext uri="{FF2B5EF4-FFF2-40B4-BE49-F238E27FC236}">
                <a16:creationId xmlns:a16="http://schemas.microsoft.com/office/drawing/2014/main" id="{D3B88CEB-2DF1-8526-6D74-77A8E3FAFC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604" y="6404396"/>
            <a:ext cx="959741" cy="305759"/>
          </a:xfrm>
          <a:prstGeom prst="rect">
            <a:avLst/>
          </a:prstGeom>
        </p:spPr>
      </p:pic>
      <p:pic>
        <p:nvPicPr>
          <p:cNvPr id="24" name="Imagen 12">
            <a:extLst>
              <a:ext uri="{FF2B5EF4-FFF2-40B4-BE49-F238E27FC236}">
                <a16:creationId xmlns:a16="http://schemas.microsoft.com/office/drawing/2014/main" id="{1D4C38B8-1633-BF09-FCF8-198177BC28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515" y="6379718"/>
            <a:ext cx="1654720" cy="236388"/>
          </a:xfrm>
          <a:prstGeom prst="rect">
            <a:avLst/>
          </a:prstGeom>
        </p:spPr>
      </p:pic>
      <p:pic>
        <p:nvPicPr>
          <p:cNvPr id="25" name="Imagen 14">
            <a:extLst>
              <a:ext uri="{FF2B5EF4-FFF2-40B4-BE49-F238E27FC236}">
                <a16:creationId xmlns:a16="http://schemas.microsoft.com/office/drawing/2014/main" id="{973A3C8B-1EA4-99C2-64A8-3A0A50287C3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238" y="6363960"/>
            <a:ext cx="953962" cy="272674"/>
          </a:xfrm>
          <a:prstGeom prst="rect">
            <a:avLst/>
          </a:prstGeom>
        </p:spPr>
      </p:pic>
      <p:pic>
        <p:nvPicPr>
          <p:cNvPr id="26" name="Imagen 15">
            <a:extLst>
              <a:ext uri="{FF2B5EF4-FFF2-40B4-BE49-F238E27FC236}">
                <a16:creationId xmlns:a16="http://schemas.microsoft.com/office/drawing/2014/main" id="{D5D7245C-9C76-8678-46FD-BD0AAD81AD2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3" t="61804" r="5286" b="19215"/>
          <a:stretch/>
        </p:blipFill>
        <p:spPr>
          <a:xfrm>
            <a:off x="9795586" y="6315091"/>
            <a:ext cx="1216360" cy="411116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105" y="6257911"/>
            <a:ext cx="817895" cy="459492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003" y="6257911"/>
            <a:ext cx="772688" cy="530332"/>
          </a:xfrm>
          <a:prstGeom prst="rect">
            <a:avLst/>
          </a:prstGeom>
        </p:spPr>
      </p:pic>
      <p:pic>
        <p:nvPicPr>
          <p:cNvPr id="30" name="Picture 36" descr="A lighthouse on a rock&#10;&#10;Description automatically generated">
            <a:extLst>
              <a:ext uri="{FF2B5EF4-FFF2-40B4-BE49-F238E27FC236}">
                <a16:creationId xmlns:a16="http://schemas.microsoft.com/office/drawing/2014/main" id="{D35BF5C0-8FBA-5F36-0529-CC5EC0CE308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380" b="89994" l="10000" r="90000">
                        <a14:foregroundMark x1="50813" y1="16073" x2="50813" y2="16073"/>
                        <a14:foregroundMark x1="45313" y1="37023" x2="45313" y2="55222"/>
                        <a14:foregroundMark x1="45063" y1="56348" x2="49688" y2="60976"/>
                        <a14:backgroundMark x1="61178" y1="59705" x2="61178" y2="597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-67"/>
          <a:stretch/>
        </p:blipFill>
        <p:spPr>
          <a:xfrm>
            <a:off x="931379" y="1469589"/>
            <a:ext cx="3109353" cy="310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84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5"/>
          <p:cNvCxnSpPr/>
          <p:nvPr/>
        </p:nvCxnSpPr>
        <p:spPr>
          <a:xfrm>
            <a:off x="1" y="6122768"/>
            <a:ext cx="1219199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n 3">
            <a:extLst>
              <a:ext uri="{FF2B5EF4-FFF2-40B4-BE49-F238E27FC236}">
                <a16:creationId xmlns:a16="http://schemas.microsoft.com/office/drawing/2014/main" id="{F8CA713F-28E6-6673-FEEE-EDDDE733A5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949" y="6222963"/>
            <a:ext cx="531272" cy="563062"/>
          </a:xfrm>
          <a:prstGeom prst="rect">
            <a:avLst/>
          </a:prstGeom>
        </p:spPr>
      </p:pic>
      <p:pic>
        <p:nvPicPr>
          <p:cNvPr id="18" name="Imagen 4">
            <a:extLst>
              <a:ext uri="{FF2B5EF4-FFF2-40B4-BE49-F238E27FC236}">
                <a16:creationId xmlns:a16="http://schemas.microsoft.com/office/drawing/2014/main" id="{3E3931DC-F444-18D9-6C40-50F3354CB2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258" y="6204766"/>
            <a:ext cx="581325" cy="580963"/>
          </a:xfrm>
          <a:prstGeom prst="ellipse">
            <a:avLst/>
          </a:prstGeom>
        </p:spPr>
      </p:pic>
      <p:pic>
        <p:nvPicPr>
          <p:cNvPr id="19" name="Imagen 5">
            <a:extLst>
              <a:ext uri="{FF2B5EF4-FFF2-40B4-BE49-F238E27FC236}">
                <a16:creationId xmlns:a16="http://schemas.microsoft.com/office/drawing/2014/main" id="{D3B88CEB-2DF1-8526-6D74-77A8E3FAFC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604" y="6404396"/>
            <a:ext cx="959741" cy="305759"/>
          </a:xfrm>
          <a:prstGeom prst="rect">
            <a:avLst/>
          </a:prstGeom>
        </p:spPr>
      </p:pic>
      <p:pic>
        <p:nvPicPr>
          <p:cNvPr id="20" name="Imagen 12">
            <a:extLst>
              <a:ext uri="{FF2B5EF4-FFF2-40B4-BE49-F238E27FC236}">
                <a16:creationId xmlns:a16="http://schemas.microsoft.com/office/drawing/2014/main" id="{1D4C38B8-1633-BF09-FCF8-198177BC28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515" y="6379718"/>
            <a:ext cx="1654720" cy="236388"/>
          </a:xfrm>
          <a:prstGeom prst="rect">
            <a:avLst/>
          </a:prstGeom>
        </p:spPr>
      </p:pic>
      <p:pic>
        <p:nvPicPr>
          <p:cNvPr id="21" name="Imagen 14">
            <a:extLst>
              <a:ext uri="{FF2B5EF4-FFF2-40B4-BE49-F238E27FC236}">
                <a16:creationId xmlns:a16="http://schemas.microsoft.com/office/drawing/2014/main" id="{973A3C8B-1EA4-99C2-64A8-3A0A50287C3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238" y="6363960"/>
            <a:ext cx="953962" cy="272674"/>
          </a:xfrm>
          <a:prstGeom prst="rect">
            <a:avLst/>
          </a:prstGeom>
        </p:spPr>
      </p:pic>
      <p:pic>
        <p:nvPicPr>
          <p:cNvPr id="22" name="Imagen 15">
            <a:extLst>
              <a:ext uri="{FF2B5EF4-FFF2-40B4-BE49-F238E27FC236}">
                <a16:creationId xmlns:a16="http://schemas.microsoft.com/office/drawing/2014/main" id="{D5D7245C-9C76-8678-46FD-BD0AAD81AD2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3" t="61804" r="5286" b="19215"/>
          <a:stretch/>
        </p:blipFill>
        <p:spPr>
          <a:xfrm>
            <a:off x="9795586" y="6315091"/>
            <a:ext cx="1216360" cy="411116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105" y="6257911"/>
            <a:ext cx="817895" cy="459492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003" y="6257911"/>
            <a:ext cx="772688" cy="53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05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lipse 27"/>
          <p:cNvSpPr/>
          <p:nvPr/>
        </p:nvSpPr>
        <p:spPr>
          <a:xfrm>
            <a:off x="-591989" y="-591487"/>
            <a:ext cx="3921189" cy="385354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6" name="Conector recto 5"/>
          <p:cNvCxnSpPr/>
          <p:nvPr/>
        </p:nvCxnSpPr>
        <p:spPr>
          <a:xfrm>
            <a:off x="1" y="6122768"/>
            <a:ext cx="1219199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n 3">
            <a:extLst>
              <a:ext uri="{FF2B5EF4-FFF2-40B4-BE49-F238E27FC236}">
                <a16:creationId xmlns:a16="http://schemas.microsoft.com/office/drawing/2014/main" id="{F8CA713F-28E6-6673-FEEE-EDDDE733A5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949" y="6222963"/>
            <a:ext cx="531272" cy="563062"/>
          </a:xfrm>
          <a:prstGeom prst="rect">
            <a:avLst/>
          </a:prstGeom>
        </p:spPr>
      </p:pic>
      <p:pic>
        <p:nvPicPr>
          <p:cNvPr id="18" name="Imagen 4">
            <a:extLst>
              <a:ext uri="{FF2B5EF4-FFF2-40B4-BE49-F238E27FC236}">
                <a16:creationId xmlns:a16="http://schemas.microsoft.com/office/drawing/2014/main" id="{3E3931DC-F444-18D9-6C40-50F3354CB2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258" y="6204766"/>
            <a:ext cx="581325" cy="580963"/>
          </a:xfrm>
          <a:prstGeom prst="ellipse">
            <a:avLst/>
          </a:prstGeom>
        </p:spPr>
      </p:pic>
      <p:pic>
        <p:nvPicPr>
          <p:cNvPr id="19" name="Imagen 5">
            <a:extLst>
              <a:ext uri="{FF2B5EF4-FFF2-40B4-BE49-F238E27FC236}">
                <a16:creationId xmlns:a16="http://schemas.microsoft.com/office/drawing/2014/main" id="{D3B88CEB-2DF1-8526-6D74-77A8E3FAFC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604" y="6404396"/>
            <a:ext cx="959741" cy="305759"/>
          </a:xfrm>
          <a:prstGeom prst="rect">
            <a:avLst/>
          </a:prstGeom>
        </p:spPr>
      </p:pic>
      <p:pic>
        <p:nvPicPr>
          <p:cNvPr id="20" name="Imagen 12">
            <a:extLst>
              <a:ext uri="{FF2B5EF4-FFF2-40B4-BE49-F238E27FC236}">
                <a16:creationId xmlns:a16="http://schemas.microsoft.com/office/drawing/2014/main" id="{1D4C38B8-1633-BF09-FCF8-198177BC28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515" y="6379718"/>
            <a:ext cx="1654720" cy="236388"/>
          </a:xfrm>
          <a:prstGeom prst="rect">
            <a:avLst/>
          </a:prstGeom>
        </p:spPr>
      </p:pic>
      <p:pic>
        <p:nvPicPr>
          <p:cNvPr id="21" name="Imagen 14">
            <a:extLst>
              <a:ext uri="{FF2B5EF4-FFF2-40B4-BE49-F238E27FC236}">
                <a16:creationId xmlns:a16="http://schemas.microsoft.com/office/drawing/2014/main" id="{973A3C8B-1EA4-99C2-64A8-3A0A50287C3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238" y="6363960"/>
            <a:ext cx="953962" cy="272674"/>
          </a:xfrm>
          <a:prstGeom prst="rect">
            <a:avLst/>
          </a:prstGeom>
        </p:spPr>
      </p:pic>
      <p:pic>
        <p:nvPicPr>
          <p:cNvPr id="22" name="Imagen 15">
            <a:extLst>
              <a:ext uri="{FF2B5EF4-FFF2-40B4-BE49-F238E27FC236}">
                <a16:creationId xmlns:a16="http://schemas.microsoft.com/office/drawing/2014/main" id="{D5D7245C-9C76-8678-46FD-BD0AAD81AD2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3" t="61804" r="5286" b="19215"/>
          <a:stretch/>
        </p:blipFill>
        <p:spPr>
          <a:xfrm>
            <a:off x="9795586" y="6315091"/>
            <a:ext cx="1216360" cy="411116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105" y="6257911"/>
            <a:ext cx="817895" cy="459492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003" y="6257911"/>
            <a:ext cx="772688" cy="530332"/>
          </a:xfrm>
          <a:prstGeom prst="rect">
            <a:avLst/>
          </a:prstGeom>
        </p:spPr>
      </p:pic>
      <p:pic>
        <p:nvPicPr>
          <p:cNvPr id="25" name="Picture 36" descr="A lighthouse on a rock&#10;&#10;Description automatically generated">
            <a:extLst>
              <a:ext uri="{FF2B5EF4-FFF2-40B4-BE49-F238E27FC236}">
                <a16:creationId xmlns:a16="http://schemas.microsoft.com/office/drawing/2014/main" id="{D35BF5C0-8FBA-5F36-0529-CC5EC0CE308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380" b="89994" l="10000" r="90000">
                        <a14:foregroundMark x1="50813" y1="16073" x2="50813" y2="16073"/>
                        <a14:foregroundMark x1="45313" y1="37023" x2="45313" y2="55222"/>
                        <a14:foregroundMark x1="45063" y1="56348" x2="49688" y2="60976"/>
                        <a14:backgroundMark x1="61178" y1="59705" x2="61178" y2="597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-67"/>
          <a:stretch/>
        </p:blipFill>
        <p:spPr>
          <a:xfrm>
            <a:off x="9507865" y="3597754"/>
            <a:ext cx="3109353" cy="3105329"/>
          </a:xfrm>
          <a:prstGeom prst="rect">
            <a:avLst/>
          </a:prstGeom>
        </p:spPr>
      </p:pic>
      <p:sp>
        <p:nvSpPr>
          <p:cNvPr id="35" name="Rectángulo 34"/>
          <p:cNvSpPr/>
          <p:nvPr/>
        </p:nvSpPr>
        <p:spPr>
          <a:xfrm>
            <a:off x="4029097" y="2316057"/>
            <a:ext cx="596684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latin typeface="Garamond" panose="02020404030301010803" pitchFamily="18" charset="0"/>
              </a:rPr>
              <a:t>Agás a portada (</a:t>
            </a:r>
            <a:r>
              <a:rPr lang="pt-BR" sz="2000" dirty="0" err="1">
                <a:latin typeface="Garamond" panose="02020404030301010803" pitchFamily="18" charset="0"/>
              </a:rPr>
              <a:t>diapositiva</a:t>
            </a:r>
            <a:r>
              <a:rPr lang="pt-BR" sz="2000" dirty="0">
                <a:latin typeface="Garamond" panose="02020404030301010803" pitchFamily="18" charset="0"/>
              </a:rPr>
              <a:t> 1), poderás </a:t>
            </a:r>
            <a:r>
              <a:rPr lang="pt-BR" sz="2000" dirty="0" err="1">
                <a:latin typeface="Garamond" panose="02020404030301010803" pitchFamily="18" charset="0"/>
              </a:rPr>
              <a:t>darlle</a:t>
            </a:r>
            <a:r>
              <a:rPr lang="pt-BR" sz="2000" dirty="0">
                <a:latin typeface="Garamond" panose="02020404030301010803" pitchFamily="18" charset="0"/>
              </a:rPr>
              <a:t> </a:t>
            </a:r>
            <a:r>
              <a:rPr lang="pt-BR" sz="2000" dirty="0" err="1">
                <a:latin typeface="Garamond" panose="02020404030301010803" pitchFamily="18" charset="0"/>
              </a:rPr>
              <a:t>un</a:t>
            </a:r>
            <a:r>
              <a:rPr lang="pt-BR" sz="2000" dirty="0">
                <a:latin typeface="Garamond" panose="02020404030301010803" pitchFamily="18" charset="0"/>
              </a:rPr>
              <a:t> toque persoal a todas as </a:t>
            </a:r>
            <a:r>
              <a:rPr lang="pt-BR" sz="2000" dirty="0" err="1">
                <a:latin typeface="Garamond" panose="02020404030301010803" pitchFamily="18" charset="0"/>
              </a:rPr>
              <a:t>diapositivas</a:t>
            </a:r>
            <a:r>
              <a:rPr lang="pt-BR" sz="2000" dirty="0">
                <a:latin typeface="Garamond" panose="02020404030301010803" pitchFamily="18" charset="0"/>
              </a:rPr>
              <a:t>, copiando e pegando ou modificando </a:t>
            </a:r>
            <a:r>
              <a:rPr lang="pt-BR" sz="2000" dirty="0" err="1">
                <a:latin typeface="Garamond" panose="02020404030301010803" pitchFamily="18" charset="0"/>
              </a:rPr>
              <a:t>calquera</a:t>
            </a:r>
            <a:r>
              <a:rPr lang="pt-BR" sz="2000" dirty="0">
                <a:latin typeface="Garamond" panose="02020404030301010803" pitchFamily="18" charset="0"/>
              </a:rPr>
              <a:t> dos elementos deste modelo. O único que </a:t>
            </a:r>
            <a:r>
              <a:rPr lang="pt-BR" sz="2000" dirty="0" err="1">
                <a:latin typeface="Garamond" panose="02020404030301010803" pitchFamily="18" charset="0"/>
              </a:rPr>
              <a:t>deberás</a:t>
            </a:r>
            <a:r>
              <a:rPr lang="pt-BR" sz="2000" dirty="0">
                <a:latin typeface="Garamond" panose="02020404030301010803" pitchFamily="18" charset="0"/>
              </a:rPr>
              <a:t> </a:t>
            </a:r>
            <a:r>
              <a:rPr lang="pt-BR" sz="2000" dirty="0" err="1">
                <a:latin typeface="Garamond" panose="02020404030301010803" pitchFamily="18" charset="0"/>
              </a:rPr>
              <a:t>respectar</a:t>
            </a:r>
            <a:r>
              <a:rPr lang="pt-BR" sz="2000" dirty="0">
                <a:latin typeface="Garamond" panose="02020404030301010803" pitchFamily="18" charset="0"/>
              </a:rPr>
              <a:t> será a </a:t>
            </a:r>
            <a:r>
              <a:rPr lang="pt-BR" sz="2000" b="1" dirty="0">
                <a:solidFill>
                  <a:srgbClr val="FF0000"/>
                </a:solidFill>
                <a:latin typeface="Garamond" panose="02020404030301010803" pitchFamily="18" charset="0"/>
              </a:rPr>
              <a:t>parte inferior </a:t>
            </a:r>
            <a:r>
              <a:rPr lang="pt-BR" sz="2000" dirty="0">
                <a:latin typeface="Garamond" panose="02020404030301010803" pitchFamily="18" charset="0"/>
              </a:rPr>
              <a:t>de cada </a:t>
            </a:r>
            <a:r>
              <a:rPr lang="pt-BR" sz="2000" dirty="0" err="1">
                <a:latin typeface="Garamond" panose="02020404030301010803" pitchFamily="18" charset="0"/>
              </a:rPr>
              <a:t>diapositiva</a:t>
            </a:r>
            <a:r>
              <a:rPr lang="pt-BR" sz="2000" dirty="0">
                <a:latin typeface="Garamond" panose="02020404030301010803" pitchFamily="18" charset="0"/>
              </a:rPr>
              <a:t>, onde </a:t>
            </a:r>
            <a:r>
              <a:rPr lang="pt-BR" sz="2000" dirty="0" err="1">
                <a:latin typeface="Garamond" panose="02020404030301010803" pitchFamily="18" charset="0"/>
              </a:rPr>
              <a:t>están</a:t>
            </a:r>
            <a:r>
              <a:rPr lang="pt-BR" sz="2000" dirty="0">
                <a:latin typeface="Garamond" panose="02020404030301010803" pitchFamily="18" charset="0"/>
              </a:rPr>
              <a:t> todos os </a:t>
            </a:r>
            <a:r>
              <a:rPr lang="pt-BR" sz="2000" b="1" dirty="0">
                <a:solidFill>
                  <a:srgbClr val="FF0000"/>
                </a:solidFill>
                <a:latin typeface="Garamond" panose="02020404030301010803" pitchFamily="18" charset="0"/>
              </a:rPr>
              <a:t>logotipos </a:t>
            </a:r>
            <a:r>
              <a:rPr lang="pt-BR" sz="20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oficiais</a:t>
            </a:r>
            <a:r>
              <a:rPr lang="pt-BR" sz="2000" dirty="0" smtClean="0">
                <a:latin typeface="Garamond" panose="02020404030301010803" pitchFamily="18" charset="0"/>
              </a:rPr>
              <a:t>, e a </a:t>
            </a:r>
            <a:r>
              <a:rPr lang="pt-BR" sz="2000" b="1" dirty="0">
                <a:solidFill>
                  <a:srgbClr val="FF0000"/>
                </a:solidFill>
                <a:latin typeface="Garamond" panose="02020404030301010803" pitchFamily="18" charset="0"/>
              </a:rPr>
              <a:t>tipografia </a:t>
            </a:r>
            <a:r>
              <a:rPr lang="pt-BR" sz="2000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Garamond</a:t>
            </a:r>
            <a:r>
              <a:rPr lang="pt-BR" sz="2000" dirty="0" smtClean="0">
                <a:latin typeface="Garamond" panose="02020404030301010803" pitchFamily="18" charset="0"/>
              </a:rPr>
              <a:t>. </a:t>
            </a:r>
            <a:r>
              <a:rPr lang="pt-BR" sz="2000" dirty="0">
                <a:latin typeface="Garamond" panose="02020404030301010803" pitchFamily="18" charset="0"/>
              </a:rPr>
              <a:t>Na última </a:t>
            </a:r>
            <a:r>
              <a:rPr lang="pt-BR" sz="2000" dirty="0" err="1">
                <a:latin typeface="Garamond" panose="02020404030301010803" pitchFamily="18" charset="0"/>
              </a:rPr>
              <a:t>diapositiva</a:t>
            </a:r>
            <a:r>
              <a:rPr lang="pt-BR" sz="2000" dirty="0">
                <a:latin typeface="Garamond" panose="02020404030301010803" pitchFamily="18" charset="0"/>
              </a:rPr>
              <a:t> </a:t>
            </a:r>
            <a:r>
              <a:rPr lang="pt-BR" sz="2000" dirty="0" err="1">
                <a:latin typeface="Garamond" panose="02020404030301010803" pitchFamily="18" charset="0"/>
              </a:rPr>
              <a:t>atoparás</a:t>
            </a:r>
            <a:r>
              <a:rPr lang="pt-BR" sz="2000" dirty="0">
                <a:latin typeface="Garamond" panose="02020404030301010803" pitchFamily="18" charset="0"/>
              </a:rPr>
              <a:t> </a:t>
            </a:r>
            <a:r>
              <a:rPr lang="pt-BR" sz="2000" dirty="0" err="1">
                <a:latin typeface="Garamond" panose="02020404030301010803" pitchFamily="18" charset="0"/>
              </a:rPr>
              <a:t>un</a:t>
            </a:r>
            <a:r>
              <a:rPr lang="pt-BR" sz="2000" dirty="0">
                <a:latin typeface="Garamond" panose="02020404030301010803" pitchFamily="18" charset="0"/>
              </a:rPr>
              <a:t> modelo en branco para duplicar.</a:t>
            </a:r>
            <a:endParaRPr lang="es-ES" sz="2000" dirty="0">
              <a:latin typeface="Garamond" panose="02020404030301010803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864429" y="2427767"/>
            <a:ext cx="76200" cy="204109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4029097" y="1454283"/>
            <a:ext cx="52363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b="1" cap="small" dirty="0">
                <a:latin typeface="Garamond" panose="02020404030301010803" pitchFamily="18" charset="0"/>
              </a:rPr>
              <a:t>P</a:t>
            </a:r>
            <a:r>
              <a:rPr lang="es-ES" sz="4000" b="1" dirty="0">
                <a:latin typeface="Garamond" panose="02020404030301010803" pitchFamily="18" charset="0"/>
              </a:rPr>
              <a:t>lantilla personalizable</a:t>
            </a:r>
          </a:p>
        </p:txBody>
      </p:sp>
    </p:spTree>
    <p:extLst>
      <p:ext uri="{BB962C8B-B14F-4D97-AF65-F5344CB8AC3E}">
        <p14:creationId xmlns:p14="http://schemas.microsoft.com/office/powerpoint/2010/main" val="25547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5"/>
          <p:cNvCxnSpPr/>
          <p:nvPr/>
        </p:nvCxnSpPr>
        <p:spPr>
          <a:xfrm>
            <a:off x="1" y="6122768"/>
            <a:ext cx="1219199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n 3">
            <a:extLst>
              <a:ext uri="{FF2B5EF4-FFF2-40B4-BE49-F238E27FC236}">
                <a16:creationId xmlns:a16="http://schemas.microsoft.com/office/drawing/2014/main" id="{F8CA713F-28E6-6673-FEEE-EDDDE733A5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949" y="6222963"/>
            <a:ext cx="531272" cy="563062"/>
          </a:xfrm>
          <a:prstGeom prst="rect">
            <a:avLst/>
          </a:prstGeom>
        </p:spPr>
      </p:pic>
      <p:pic>
        <p:nvPicPr>
          <p:cNvPr id="18" name="Imagen 4">
            <a:extLst>
              <a:ext uri="{FF2B5EF4-FFF2-40B4-BE49-F238E27FC236}">
                <a16:creationId xmlns:a16="http://schemas.microsoft.com/office/drawing/2014/main" id="{3E3931DC-F444-18D9-6C40-50F3354CB2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258" y="6204766"/>
            <a:ext cx="581325" cy="580963"/>
          </a:xfrm>
          <a:prstGeom prst="ellipse">
            <a:avLst/>
          </a:prstGeom>
        </p:spPr>
      </p:pic>
      <p:pic>
        <p:nvPicPr>
          <p:cNvPr id="19" name="Imagen 5">
            <a:extLst>
              <a:ext uri="{FF2B5EF4-FFF2-40B4-BE49-F238E27FC236}">
                <a16:creationId xmlns:a16="http://schemas.microsoft.com/office/drawing/2014/main" id="{D3B88CEB-2DF1-8526-6D74-77A8E3FAFC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604" y="6404396"/>
            <a:ext cx="959741" cy="305759"/>
          </a:xfrm>
          <a:prstGeom prst="rect">
            <a:avLst/>
          </a:prstGeom>
        </p:spPr>
      </p:pic>
      <p:pic>
        <p:nvPicPr>
          <p:cNvPr id="20" name="Imagen 12">
            <a:extLst>
              <a:ext uri="{FF2B5EF4-FFF2-40B4-BE49-F238E27FC236}">
                <a16:creationId xmlns:a16="http://schemas.microsoft.com/office/drawing/2014/main" id="{1D4C38B8-1633-BF09-FCF8-198177BC28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515" y="6379718"/>
            <a:ext cx="1654720" cy="236388"/>
          </a:xfrm>
          <a:prstGeom prst="rect">
            <a:avLst/>
          </a:prstGeom>
        </p:spPr>
      </p:pic>
      <p:pic>
        <p:nvPicPr>
          <p:cNvPr id="21" name="Imagen 14">
            <a:extLst>
              <a:ext uri="{FF2B5EF4-FFF2-40B4-BE49-F238E27FC236}">
                <a16:creationId xmlns:a16="http://schemas.microsoft.com/office/drawing/2014/main" id="{973A3C8B-1EA4-99C2-64A8-3A0A50287C3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238" y="6363960"/>
            <a:ext cx="953962" cy="272674"/>
          </a:xfrm>
          <a:prstGeom prst="rect">
            <a:avLst/>
          </a:prstGeom>
        </p:spPr>
      </p:pic>
      <p:pic>
        <p:nvPicPr>
          <p:cNvPr id="22" name="Imagen 15">
            <a:extLst>
              <a:ext uri="{FF2B5EF4-FFF2-40B4-BE49-F238E27FC236}">
                <a16:creationId xmlns:a16="http://schemas.microsoft.com/office/drawing/2014/main" id="{D5D7245C-9C76-8678-46FD-BD0AAD81AD2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3" t="61804" r="5286" b="19215"/>
          <a:stretch/>
        </p:blipFill>
        <p:spPr>
          <a:xfrm>
            <a:off x="9795586" y="6315091"/>
            <a:ext cx="1216360" cy="411116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105" y="6257911"/>
            <a:ext cx="817895" cy="459492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003" y="6257911"/>
            <a:ext cx="772688" cy="530332"/>
          </a:xfrm>
          <a:prstGeom prst="rect">
            <a:avLst/>
          </a:prstGeom>
        </p:spPr>
      </p:pic>
      <p:pic>
        <p:nvPicPr>
          <p:cNvPr id="25" name="Picture 36" descr="A lighthouse on a rock&#10;&#10;Description automatically generated">
            <a:extLst>
              <a:ext uri="{FF2B5EF4-FFF2-40B4-BE49-F238E27FC236}">
                <a16:creationId xmlns:a16="http://schemas.microsoft.com/office/drawing/2014/main" id="{D35BF5C0-8FBA-5F36-0529-CC5EC0CE308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380" b="89994" l="10000" r="90000">
                        <a14:foregroundMark x1="50813" y1="16073" x2="50813" y2="16073"/>
                        <a14:foregroundMark x1="45313" y1="37023" x2="45313" y2="55222"/>
                        <a14:foregroundMark x1="45063" y1="56348" x2="49688" y2="60976"/>
                        <a14:backgroundMark x1="61178" y1="59705" x2="61178" y2="597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-67"/>
          <a:stretch/>
        </p:blipFill>
        <p:spPr>
          <a:xfrm>
            <a:off x="9507865" y="3597754"/>
            <a:ext cx="3109353" cy="3105329"/>
          </a:xfrm>
          <a:prstGeom prst="rect">
            <a:avLst/>
          </a:prstGeom>
        </p:spPr>
      </p:pic>
      <p:sp>
        <p:nvSpPr>
          <p:cNvPr id="16" name="Rectángulo 15"/>
          <p:cNvSpPr>
            <a:spLocks noChangeAspect="1"/>
          </p:cNvSpPr>
          <p:nvPr/>
        </p:nvSpPr>
        <p:spPr>
          <a:xfrm>
            <a:off x="1018896" y="2823935"/>
            <a:ext cx="1547637" cy="154763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ctángulo 25"/>
          <p:cNvSpPr>
            <a:spLocks noChangeAspect="1"/>
          </p:cNvSpPr>
          <p:nvPr/>
        </p:nvSpPr>
        <p:spPr>
          <a:xfrm>
            <a:off x="3160841" y="2823935"/>
            <a:ext cx="1547637" cy="1547637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ectángulo 26"/>
          <p:cNvSpPr>
            <a:spLocks noChangeAspect="1"/>
          </p:cNvSpPr>
          <p:nvPr/>
        </p:nvSpPr>
        <p:spPr>
          <a:xfrm>
            <a:off x="5302786" y="2823935"/>
            <a:ext cx="1547637" cy="154763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Rectángulo 28"/>
          <p:cNvSpPr/>
          <p:nvPr/>
        </p:nvSpPr>
        <p:spPr>
          <a:xfrm>
            <a:off x="1870723" y="2448782"/>
            <a:ext cx="99296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cap="small" dirty="0" smtClean="0">
                <a:solidFill>
                  <a:srgbClr val="FF0000"/>
                </a:solidFill>
                <a:latin typeface="Garamond" panose="02020404030301010803" pitchFamily="18" charset="0"/>
              </a:rPr>
              <a:t>RGB255</a:t>
            </a:r>
          </a:p>
          <a:p>
            <a:r>
              <a:rPr lang="es-ES" b="1" cap="small" dirty="0" smtClean="0">
                <a:solidFill>
                  <a:srgbClr val="FF0000"/>
                </a:solidFill>
                <a:latin typeface="Garamond" panose="02020404030301010803" pitchFamily="18" charset="0"/>
              </a:rPr>
              <a:t>            0</a:t>
            </a:r>
          </a:p>
          <a:p>
            <a:r>
              <a:rPr lang="es-ES" b="1" cap="small" dirty="0" smtClean="0">
                <a:solidFill>
                  <a:srgbClr val="FF0000"/>
                </a:solidFill>
                <a:latin typeface="Garamond" panose="02020404030301010803" pitchFamily="18" charset="0"/>
              </a:rPr>
              <a:t>            0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4229629" y="2448782"/>
            <a:ext cx="95769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cap="small" dirty="0" smtClean="0">
                <a:solidFill>
                  <a:srgbClr val="D3D3D3"/>
                </a:solidFill>
                <a:latin typeface="Garamond" panose="02020404030301010803" pitchFamily="18" charset="0"/>
              </a:rPr>
              <a:t>RGB211</a:t>
            </a:r>
          </a:p>
          <a:p>
            <a:r>
              <a:rPr lang="es-ES" b="1" cap="small" dirty="0" smtClean="0">
                <a:solidFill>
                  <a:srgbClr val="D3D3D3"/>
                </a:solidFill>
                <a:latin typeface="Garamond" panose="02020404030301010803" pitchFamily="18" charset="0"/>
              </a:rPr>
              <a:t>        211</a:t>
            </a:r>
          </a:p>
          <a:p>
            <a:r>
              <a:rPr lang="es-ES" b="1" cap="small" dirty="0" smtClean="0">
                <a:solidFill>
                  <a:srgbClr val="D3D3D3"/>
                </a:solidFill>
                <a:latin typeface="Garamond" panose="02020404030301010803" pitchFamily="18" charset="0"/>
              </a:rPr>
              <a:t>        211</a:t>
            </a:r>
            <a:endParaRPr lang="es-ES" dirty="0">
              <a:solidFill>
                <a:srgbClr val="D3D3D3"/>
              </a:solidFill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6461558" y="2448782"/>
            <a:ext cx="77495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cap="small" dirty="0" smtClean="0">
                <a:solidFill>
                  <a:srgbClr val="000000"/>
                </a:solidFill>
                <a:latin typeface="Garamond" panose="02020404030301010803" pitchFamily="18" charset="0"/>
              </a:rPr>
              <a:t>RGB0</a:t>
            </a:r>
          </a:p>
          <a:p>
            <a:r>
              <a:rPr lang="es-ES" b="1" cap="small" dirty="0" smtClean="0">
                <a:solidFill>
                  <a:srgbClr val="000000"/>
                </a:solidFill>
                <a:latin typeface="Garamond" panose="02020404030301010803" pitchFamily="18" charset="0"/>
              </a:rPr>
              <a:t>        0</a:t>
            </a:r>
          </a:p>
          <a:p>
            <a:r>
              <a:rPr lang="es-ES" b="1" cap="small" dirty="0" smtClean="0">
                <a:solidFill>
                  <a:srgbClr val="000000"/>
                </a:solidFill>
                <a:latin typeface="Garamond" panose="02020404030301010803" pitchFamily="18" charset="0"/>
              </a:rPr>
              <a:t>        0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32" name="Rectángulo 31"/>
          <p:cNvSpPr>
            <a:spLocks noChangeAspect="1"/>
          </p:cNvSpPr>
          <p:nvPr/>
        </p:nvSpPr>
        <p:spPr>
          <a:xfrm>
            <a:off x="7444730" y="2823935"/>
            <a:ext cx="1547637" cy="15476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Rectángulo 32"/>
          <p:cNvSpPr/>
          <p:nvPr/>
        </p:nvSpPr>
        <p:spPr>
          <a:xfrm>
            <a:off x="8514901" y="2439660"/>
            <a:ext cx="99296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cap="small" dirty="0" smtClean="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</a:rPr>
              <a:t>RGB242</a:t>
            </a:r>
          </a:p>
          <a:p>
            <a:r>
              <a:rPr lang="es-ES" b="1" cap="small" dirty="0" smtClean="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</a:rPr>
              <a:t>        242</a:t>
            </a:r>
          </a:p>
          <a:p>
            <a:r>
              <a:rPr lang="es-ES" b="1" cap="small" dirty="0" smtClean="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</a:rPr>
              <a:t>        242</a:t>
            </a:r>
            <a:endParaRPr lang="es-E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890428" y="852000"/>
            <a:ext cx="79121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cap="small" dirty="0" smtClean="0">
                <a:latin typeface="Garamond" panose="02020404030301010803" pitchFamily="18" charset="0"/>
              </a:rPr>
              <a:t>CORES INSTITUCIONAIS DO MESTRADO</a:t>
            </a:r>
            <a:endParaRPr lang="es-ES" sz="40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6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ángulo 40"/>
          <p:cNvSpPr/>
          <p:nvPr/>
        </p:nvSpPr>
        <p:spPr>
          <a:xfrm>
            <a:off x="0" y="6122768"/>
            <a:ext cx="12192000" cy="735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6" name="Conector recto 5"/>
          <p:cNvCxnSpPr/>
          <p:nvPr/>
        </p:nvCxnSpPr>
        <p:spPr>
          <a:xfrm>
            <a:off x="1" y="6122768"/>
            <a:ext cx="1219199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n 3">
            <a:extLst>
              <a:ext uri="{FF2B5EF4-FFF2-40B4-BE49-F238E27FC236}">
                <a16:creationId xmlns:a16="http://schemas.microsoft.com/office/drawing/2014/main" id="{F8CA713F-28E6-6673-FEEE-EDDDE733A5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949" y="6222963"/>
            <a:ext cx="531272" cy="563062"/>
          </a:xfrm>
          <a:prstGeom prst="rect">
            <a:avLst/>
          </a:prstGeom>
        </p:spPr>
      </p:pic>
      <p:pic>
        <p:nvPicPr>
          <p:cNvPr id="18" name="Imagen 4">
            <a:extLst>
              <a:ext uri="{FF2B5EF4-FFF2-40B4-BE49-F238E27FC236}">
                <a16:creationId xmlns:a16="http://schemas.microsoft.com/office/drawing/2014/main" id="{3E3931DC-F444-18D9-6C40-50F3354CB2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258" y="6204766"/>
            <a:ext cx="581325" cy="580963"/>
          </a:xfrm>
          <a:prstGeom prst="ellipse">
            <a:avLst/>
          </a:prstGeom>
        </p:spPr>
      </p:pic>
      <p:pic>
        <p:nvPicPr>
          <p:cNvPr id="19" name="Imagen 5">
            <a:extLst>
              <a:ext uri="{FF2B5EF4-FFF2-40B4-BE49-F238E27FC236}">
                <a16:creationId xmlns:a16="http://schemas.microsoft.com/office/drawing/2014/main" id="{D3B88CEB-2DF1-8526-6D74-77A8E3FAFC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604" y="6404396"/>
            <a:ext cx="959741" cy="305759"/>
          </a:xfrm>
          <a:prstGeom prst="rect">
            <a:avLst/>
          </a:prstGeom>
        </p:spPr>
      </p:pic>
      <p:pic>
        <p:nvPicPr>
          <p:cNvPr id="20" name="Imagen 12">
            <a:extLst>
              <a:ext uri="{FF2B5EF4-FFF2-40B4-BE49-F238E27FC236}">
                <a16:creationId xmlns:a16="http://schemas.microsoft.com/office/drawing/2014/main" id="{1D4C38B8-1633-BF09-FCF8-198177BC28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515" y="6379718"/>
            <a:ext cx="1654720" cy="236388"/>
          </a:xfrm>
          <a:prstGeom prst="rect">
            <a:avLst/>
          </a:prstGeom>
        </p:spPr>
      </p:pic>
      <p:pic>
        <p:nvPicPr>
          <p:cNvPr id="21" name="Imagen 14">
            <a:extLst>
              <a:ext uri="{FF2B5EF4-FFF2-40B4-BE49-F238E27FC236}">
                <a16:creationId xmlns:a16="http://schemas.microsoft.com/office/drawing/2014/main" id="{973A3C8B-1EA4-99C2-64A8-3A0A50287C3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238" y="6363960"/>
            <a:ext cx="953962" cy="272674"/>
          </a:xfrm>
          <a:prstGeom prst="rect">
            <a:avLst/>
          </a:prstGeom>
        </p:spPr>
      </p:pic>
      <p:pic>
        <p:nvPicPr>
          <p:cNvPr id="22" name="Imagen 15">
            <a:extLst>
              <a:ext uri="{FF2B5EF4-FFF2-40B4-BE49-F238E27FC236}">
                <a16:creationId xmlns:a16="http://schemas.microsoft.com/office/drawing/2014/main" id="{D5D7245C-9C76-8678-46FD-BD0AAD81AD2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3" t="61804" r="5286" b="19215"/>
          <a:stretch/>
        </p:blipFill>
        <p:spPr>
          <a:xfrm>
            <a:off x="9795586" y="6315091"/>
            <a:ext cx="1216360" cy="411116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105" y="6257911"/>
            <a:ext cx="817895" cy="459492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003" y="6257911"/>
            <a:ext cx="772688" cy="530332"/>
          </a:xfrm>
          <a:prstGeom prst="rect">
            <a:avLst/>
          </a:prstGeom>
        </p:spPr>
      </p:pic>
      <p:sp>
        <p:nvSpPr>
          <p:cNvPr id="42" name="CuadroTexto 41"/>
          <p:cNvSpPr txBox="1"/>
          <p:nvPr/>
        </p:nvSpPr>
        <p:spPr>
          <a:xfrm>
            <a:off x="3202425" y="2333540"/>
            <a:ext cx="578715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5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INTRODUCIÓN</a:t>
            </a:r>
            <a:endParaRPr lang="es-ES" sz="55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43" name="CuadroTexto 42"/>
          <p:cNvSpPr txBox="1"/>
          <p:nvPr/>
        </p:nvSpPr>
        <p:spPr>
          <a:xfrm>
            <a:off x="4983157" y="371571"/>
            <a:ext cx="211503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0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1</a:t>
            </a:r>
            <a:endParaRPr lang="es-ES" sz="130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cxnSp>
        <p:nvCxnSpPr>
          <p:cNvPr id="44" name="Conector recto 43"/>
          <p:cNvCxnSpPr/>
          <p:nvPr/>
        </p:nvCxnSpPr>
        <p:spPr>
          <a:xfrm flipH="1">
            <a:off x="374871" y="2828260"/>
            <a:ext cx="2729836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/>
          <p:cNvCxnSpPr/>
          <p:nvPr/>
        </p:nvCxnSpPr>
        <p:spPr>
          <a:xfrm flipH="1">
            <a:off x="9086480" y="2828260"/>
            <a:ext cx="2729836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36" descr="A lighthouse on a rock&#10;&#10;Description automatically generated">
            <a:extLst>
              <a:ext uri="{FF2B5EF4-FFF2-40B4-BE49-F238E27FC236}">
                <a16:creationId xmlns:a16="http://schemas.microsoft.com/office/drawing/2014/main" id="{D35BF5C0-8FBA-5F36-0529-CC5EC0CE308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380" b="89994" l="10000" r="90000">
                        <a14:foregroundMark x1="50813" y1="16073" x2="50813" y2="16073"/>
                        <a14:foregroundMark x1="45313" y1="37023" x2="45313" y2="55222"/>
                        <a14:foregroundMark x1="45063" y1="56348" x2="49688" y2="60976"/>
                        <a14:backgroundMark x1="61178" y1="59705" x2="61178" y2="597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-67"/>
          <a:stretch/>
        </p:blipFill>
        <p:spPr>
          <a:xfrm>
            <a:off x="4485997" y="3604826"/>
            <a:ext cx="3109353" cy="310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90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40242" y="329609"/>
            <a:ext cx="11483163" cy="61562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Rombo 2"/>
          <p:cNvSpPr/>
          <p:nvPr/>
        </p:nvSpPr>
        <p:spPr>
          <a:xfrm>
            <a:off x="1416438" y="3183234"/>
            <a:ext cx="515360" cy="508158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latin typeface="Garamond" panose="02020404030301010803" pitchFamily="18" charset="0"/>
              </a:rPr>
              <a:t>2</a:t>
            </a:r>
            <a:endParaRPr lang="es-ES" sz="2400" b="1" dirty="0">
              <a:latin typeface="Garamond" panose="02020404030301010803" pitchFamily="18" charset="0"/>
            </a:endParaRPr>
          </a:p>
        </p:txBody>
      </p:sp>
      <p:sp>
        <p:nvSpPr>
          <p:cNvPr id="4" name="Rombo 3"/>
          <p:cNvSpPr/>
          <p:nvPr/>
        </p:nvSpPr>
        <p:spPr>
          <a:xfrm>
            <a:off x="1416438" y="2365347"/>
            <a:ext cx="515360" cy="508158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latin typeface="Garamond" panose="02020404030301010803" pitchFamily="18" charset="0"/>
              </a:rPr>
              <a:t>1</a:t>
            </a:r>
            <a:endParaRPr lang="es-ES" sz="2400" b="1" dirty="0">
              <a:latin typeface="Garamond" panose="02020404030301010803" pitchFamily="18" charset="0"/>
            </a:endParaRPr>
          </a:p>
        </p:txBody>
      </p:sp>
      <p:sp>
        <p:nvSpPr>
          <p:cNvPr id="5" name="Rombo 4"/>
          <p:cNvSpPr/>
          <p:nvPr/>
        </p:nvSpPr>
        <p:spPr>
          <a:xfrm>
            <a:off x="1416438" y="4001121"/>
            <a:ext cx="515360" cy="508158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latin typeface="Garamond" panose="02020404030301010803" pitchFamily="18" charset="0"/>
              </a:rPr>
              <a:t>3</a:t>
            </a:r>
            <a:endParaRPr lang="es-ES" sz="2400" b="1" dirty="0">
              <a:latin typeface="Garamond" panose="02020404030301010803" pitchFamily="18" charset="0"/>
            </a:endParaRPr>
          </a:p>
        </p:txBody>
      </p:sp>
      <p:sp>
        <p:nvSpPr>
          <p:cNvPr id="6" name="Rombo 5"/>
          <p:cNvSpPr/>
          <p:nvPr/>
        </p:nvSpPr>
        <p:spPr>
          <a:xfrm>
            <a:off x="1416438" y="4819008"/>
            <a:ext cx="515360" cy="508158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latin typeface="Garamond" panose="02020404030301010803" pitchFamily="18" charset="0"/>
              </a:rPr>
              <a:t>4</a:t>
            </a:r>
            <a:endParaRPr lang="es-ES" sz="2400" b="1" dirty="0">
              <a:latin typeface="Garamond" panose="02020404030301010803" pitchFamily="18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416438" y="1179589"/>
            <a:ext cx="679189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0" b="1" cap="small" dirty="0" smtClean="0">
                <a:latin typeface="Garamond" panose="02020404030301010803" pitchFamily="18" charset="0"/>
              </a:rPr>
              <a:t>METODOLOXÍA</a:t>
            </a:r>
            <a:endParaRPr lang="es-ES" sz="5000" b="1" cap="small" dirty="0">
              <a:latin typeface="Garamond" panose="02020404030301010803" pitchFamily="18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127121" y="2350285"/>
            <a:ext cx="47734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dirty="0" smtClean="0">
                <a:latin typeface="Garamond" panose="02020404030301010803" pitchFamily="18" charset="0"/>
              </a:rPr>
              <a:t>Sed </a:t>
            </a:r>
            <a:r>
              <a:rPr lang="es-ES" sz="1400" dirty="0">
                <a:latin typeface="Garamond" panose="02020404030301010803" pitchFamily="18" charset="0"/>
              </a:rPr>
              <a:t>ut </a:t>
            </a:r>
            <a:r>
              <a:rPr lang="es-ES" sz="1400" dirty="0" err="1">
                <a:latin typeface="Garamond" panose="02020404030301010803" pitchFamily="18" charset="0"/>
              </a:rPr>
              <a:t>perspiciatis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unde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omnis</a:t>
            </a:r>
            <a:r>
              <a:rPr lang="es-ES" sz="1400" dirty="0">
                <a:latin typeface="Garamond" panose="02020404030301010803" pitchFamily="18" charset="0"/>
              </a:rPr>
              <a:t> iste </a:t>
            </a:r>
            <a:r>
              <a:rPr lang="es-ES" sz="1400" dirty="0" err="1">
                <a:latin typeface="Garamond" panose="02020404030301010803" pitchFamily="18" charset="0"/>
              </a:rPr>
              <a:t>natus</a:t>
            </a:r>
            <a:r>
              <a:rPr lang="es-ES" sz="1400" dirty="0">
                <a:latin typeface="Garamond" panose="02020404030301010803" pitchFamily="18" charset="0"/>
              </a:rPr>
              <a:t> error </a:t>
            </a:r>
            <a:r>
              <a:rPr lang="es-ES" sz="1400" dirty="0" err="1">
                <a:latin typeface="Garamond" panose="02020404030301010803" pitchFamily="18" charset="0"/>
              </a:rPr>
              <a:t>sit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voluptatem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accusantium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doloremque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laudantium</a:t>
            </a:r>
            <a:r>
              <a:rPr lang="es-ES" sz="1400" dirty="0">
                <a:latin typeface="Garamond" panose="02020404030301010803" pitchFamily="18" charset="0"/>
              </a:rPr>
              <a:t>, </a:t>
            </a:r>
            <a:r>
              <a:rPr lang="es-ES" sz="1400" dirty="0" err="1">
                <a:latin typeface="Garamond" panose="02020404030301010803" pitchFamily="18" charset="0"/>
              </a:rPr>
              <a:t>totam</a:t>
            </a:r>
            <a:r>
              <a:rPr lang="es-ES" sz="1400" dirty="0">
                <a:latin typeface="Garamond" panose="02020404030301010803" pitchFamily="18" charset="0"/>
              </a:rPr>
              <a:t> rem </a:t>
            </a:r>
            <a:r>
              <a:rPr lang="es-ES" sz="1400" dirty="0" err="1">
                <a:latin typeface="Garamond" panose="02020404030301010803" pitchFamily="18" charset="0"/>
              </a:rPr>
              <a:t>aperiam</a:t>
            </a:r>
            <a:r>
              <a:rPr lang="es-ES" sz="1400" dirty="0">
                <a:latin typeface="Garamond" panose="02020404030301010803" pitchFamily="18" charset="0"/>
              </a:rPr>
              <a:t>, </a:t>
            </a:r>
            <a:r>
              <a:rPr lang="es-ES" sz="1400" dirty="0" err="1">
                <a:latin typeface="Garamond" panose="02020404030301010803" pitchFamily="18" charset="0"/>
              </a:rPr>
              <a:t>eaque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ipsa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quae</a:t>
            </a:r>
            <a:r>
              <a:rPr lang="es-ES" sz="1400" dirty="0">
                <a:latin typeface="Garamond" panose="02020404030301010803" pitchFamily="18" charset="0"/>
              </a:rPr>
              <a:t> ab illo </a:t>
            </a:r>
            <a:r>
              <a:rPr lang="es-ES" sz="1400" dirty="0" err="1" smtClean="0">
                <a:latin typeface="Garamond" panose="02020404030301010803" pitchFamily="18" charset="0"/>
              </a:rPr>
              <a:t>inventore</a:t>
            </a:r>
            <a:endParaRPr lang="es-ES" sz="1400" dirty="0">
              <a:latin typeface="Garamond" panose="02020404030301010803" pitchFamily="18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127120" y="3182427"/>
            <a:ext cx="47734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dirty="0" smtClean="0">
                <a:latin typeface="Garamond" panose="02020404030301010803" pitchFamily="18" charset="0"/>
              </a:rPr>
              <a:t>Sed </a:t>
            </a:r>
            <a:r>
              <a:rPr lang="es-ES" sz="1400" dirty="0">
                <a:latin typeface="Garamond" panose="02020404030301010803" pitchFamily="18" charset="0"/>
              </a:rPr>
              <a:t>ut </a:t>
            </a:r>
            <a:r>
              <a:rPr lang="es-ES" sz="1400" dirty="0" err="1">
                <a:latin typeface="Garamond" panose="02020404030301010803" pitchFamily="18" charset="0"/>
              </a:rPr>
              <a:t>perspiciatis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unde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omnis</a:t>
            </a:r>
            <a:r>
              <a:rPr lang="es-ES" sz="1400" dirty="0">
                <a:latin typeface="Garamond" panose="02020404030301010803" pitchFamily="18" charset="0"/>
              </a:rPr>
              <a:t> iste </a:t>
            </a:r>
            <a:r>
              <a:rPr lang="es-ES" sz="1400" dirty="0" err="1">
                <a:latin typeface="Garamond" panose="02020404030301010803" pitchFamily="18" charset="0"/>
              </a:rPr>
              <a:t>natus</a:t>
            </a:r>
            <a:r>
              <a:rPr lang="es-ES" sz="1400" dirty="0">
                <a:latin typeface="Garamond" panose="02020404030301010803" pitchFamily="18" charset="0"/>
              </a:rPr>
              <a:t> error </a:t>
            </a:r>
            <a:r>
              <a:rPr lang="es-ES" sz="1400" dirty="0" err="1">
                <a:latin typeface="Garamond" panose="02020404030301010803" pitchFamily="18" charset="0"/>
              </a:rPr>
              <a:t>sit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voluptatem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accusantium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doloremque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laudantium</a:t>
            </a:r>
            <a:r>
              <a:rPr lang="es-ES" sz="1400" dirty="0">
                <a:latin typeface="Garamond" panose="02020404030301010803" pitchFamily="18" charset="0"/>
              </a:rPr>
              <a:t>, </a:t>
            </a:r>
            <a:r>
              <a:rPr lang="es-ES" sz="1400" dirty="0" err="1">
                <a:latin typeface="Garamond" panose="02020404030301010803" pitchFamily="18" charset="0"/>
              </a:rPr>
              <a:t>totam</a:t>
            </a:r>
            <a:r>
              <a:rPr lang="es-ES" sz="1400" dirty="0">
                <a:latin typeface="Garamond" panose="02020404030301010803" pitchFamily="18" charset="0"/>
              </a:rPr>
              <a:t> rem </a:t>
            </a:r>
            <a:r>
              <a:rPr lang="es-ES" sz="1400" dirty="0" err="1">
                <a:latin typeface="Garamond" panose="02020404030301010803" pitchFamily="18" charset="0"/>
              </a:rPr>
              <a:t>aperiam</a:t>
            </a:r>
            <a:r>
              <a:rPr lang="es-ES" sz="1400" dirty="0">
                <a:latin typeface="Garamond" panose="02020404030301010803" pitchFamily="18" charset="0"/>
              </a:rPr>
              <a:t>, </a:t>
            </a:r>
            <a:r>
              <a:rPr lang="es-ES" sz="1400" dirty="0" err="1">
                <a:latin typeface="Garamond" panose="02020404030301010803" pitchFamily="18" charset="0"/>
              </a:rPr>
              <a:t>eaque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ipsa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quae</a:t>
            </a:r>
            <a:r>
              <a:rPr lang="es-ES" sz="1400" dirty="0">
                <a:latin typeface="Garamond" panose="02020404030301010803" pitchFamily="18" charset="0"/>
              </a:rPr>
              <a:t> ab illo </a:t>
            </a:r>
            <a:r>
              <a:rPr lang="es-ES" sz="1400" dirty="0" err="1" smtClean="0">
                <a:latin typeface="Garamond" panose="02020404030301010803" pitchFamily="18" charset="0"/>
              </a:rPr>
              <a:t>inventore</a:t>
            </a:r>
            <a:endParaRPr lang="es-ES" sz="1400" dirty="0">
              <a:latin typeface="Garamond" panose="02020404030301010803" pitchFamily="18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127120" y="3993590"/>
            <a:ext cx="47734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dirty="0" smtClean="0">
                <a:latin typeface="Garamond" panose="02020404030301010803" pitchFamily="18" charset="0"/>
              </a:rPr>
              <a:t>Sed </a:t>
            </a:r>
            <a:r>
              <a:rPr lang="es-ES" sz="1400" dirty="0">
                <a:latin typeface="Garamond" panose="02020404030301010803" pitchFamily="18" charset="0"/>
              </a:rPr>
              <a:t>ut </a:t>
            </a:r>
            <a:r>
              <a:rPr lang="es-ES" sz="1400" dirty="0" err="1">
                <a:latin typeface="Garamond" panose="02020404030301010803" pitchFamily="18" charset="0"/>
              </a:rPr>
              <a:t>perspiciatis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unde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omnis</a:t>
            </a:r>
            <a:r>
              <a:rPr lang="es-ES" sz="1400" dirty="0">
                <a:latin typeface="Garamond" panose="02020404030301010803" pitchFamily="18" charset="0"/>
              </a:rPr>
              <a:t> iste </a:t>
            </a:r>
            <a:r>
              <a:rPr lang="es-ES" sz="1400" dirty="0" err="1">
                <a:latin typeface="Garamond" panose="02020404030301010803" pitchFamily="18" charset="0"/>
              </a:rPr>
              <a:t>natus</a:t>
            </a:r>
            <a:r>
              <a:rPr lang="es-ES" sz="1400" dirty="0">
                <a:latin typeface="Garamond" panose="02020404030301010803" pitchFamily="18" charset="0"/>
              </a:rPr>
              <a:t> error </a:t>
            </a:r>
            <a:r>
              <a:rPr lang="es-ES" sz="1400" dirty="0" err="1">
                <a:latin typeface="Garamond" panose="02020404030301010803" pitchFamily="18" charset="0"/>
              </a:rPr>
              <a:t>sit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voluptatem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accusantium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doloremque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laudantium</a:t>
            </a:r>
            <a:r>
              <a:rPr lang="es-ES" sz="1400" dirty="0">
                <a:latin typeface="Garamond" panose="02020404030301010803" pitchFamily="18" charset="0"/>
              </a:rPr>
              <a:t>, </a:t>
            </a:r>
            <a:r>
              <a:rPr lang="es-ES" sz="1400" dirty="0" err="1">
                <a:latin typeface="Garamond" panose="02020404030301010803" pitchFamily="18" charset="0"/>
              </a:rPr>
              <a:t>totam</a:t>
            </a:r>
            <a:r>
              <a:rPr lang="es-ES" sz="1400" dirty="0">
                <a:latin typeface="Garamond" panose="02020404030301010803" pitchFamily="18" charset="0"/>
              </a:rPr>
              <a:t> rem </a:t>
            </a:r>
            <a:r>
              <a:rPr lang="es-ES" sz="1400" dirty="0" err="1">
                <a:latin typeface="Garamond" panose="02020404030301010803" pitchFamily="18" charset="0"/>
              </a:rPr>
              <a:t>aperiam</a:t>
            </a:r>
            <a:r>
              <a:rPr lang="es-ES" sz="1400" dirty="0">
                <a:latin typeface="Garamond" panose="02020404030301010803" pitchFamily="18" charset="0"/>
              </a:rPr>
              <a:t>, </a:t>
            </a:r>
            <a:r>
              <a:rPr lang="es-ES" sz="1400" dirty="0" err="1">
                <a:latin typeface="Garamond" panose="02020404030301010803" pitchFamily="18" charset="0"/>
              </a:rPr>
              <a:t>eaque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ipsa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quae</a:t>
            </a:r>
            <a:r>
              <a:rPr lang="es-ES" sz="1400" dirty="0">
                <a:latin typeface="Garamond" panose="02020404030301010803" pitchFamily="18" charset="0"/>
              </a:rPr>
              <a:t> ab illo </a:t>
            </a:r>
            <a:r>
              <a:rPr lang="es-ES" sz="1400" dirty="0" err="1" smtClean="0">
                <a:latin typeface="Garamond" panose="02020404030301010803" pitchFamily="18" charset="0"/>
              </a:rPr>
              <a:t>inventore</a:t>
            </a:r>
            <a:endParaRPr lang="es-ES" sz="1400" dirty="0">
              <a:latin typeface="Garamond" panose="02020404030301010803" pitchFamily="18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127120" y="4819008"/>
            <a:ext cx="47734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dirty="0" smtClean="0">
                <a:latin typeface="Garamond" panose="02020404030301010803" pitchFamily="18" charset="0"/>
              </a:rPr>
              <a:t>Sed </a:t>
            </a:r>
            <a:r>
              <a:rPr lang="es-ES" sz="1400" dirty="0">
                <a:latin typeface="Garamond" panose="02020404030301010803" pitchFamily="18" charset="0"/>
              </a:rPr>
              <a:t>ut </a:t>
            </a:r>
            <a:r>
              <a:rPr lang="es-ES" sz="1400" dirty="0" err="1">
                <a:latin typeface="Garamond" panose="02020404030301010803" pitchFamily="18" charset="0"/>
              </a:rPr>
              <a:t>perspiciatis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unde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omnis</a:t>
            </a:r>
            <a:r>
              <a:rPr lang="es-ES" sz="1400" dirty="0">
                <a:latin typeface="Garamond" panose="02020404030301010803" pitchFamily="18" charset="0"/>
              </a:rPr>
              <a:t> iste </a:t>
            </a:r>
            <a:r>
              <a:rPr lang="es-ES" sz="1400" dirty="0" err="1">
                <a:latin typeface="Garamond" panose="02020404030301010803" pitchFamily="18" charset="0"/>
              </a:rPr>
              <a:t>natus</a:t>
            </a:r>
            <a:r>
              <a:rPr lang="es-ES" sz="1400" dirty="0">
                <a:latin typeface="Garamond" panose="02020404030301010803" pitchFamily="18" charset="0"/>
              </a:rPr>
              <a:t> error </a:t>
            </a:r>
            <a:r>
              <a:rPr lang="es-ES" sz="1400" dirty="0" err="1">
                <a:latin typeface="Garamond" panose="02020404030301010803" pitchFamily="18" charset="0"/>
              </a:rPr>
              <a:t>sit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voluptatem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accusantium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doloremque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laudantium</a:t>
            </a:r>
            <a:r>
              <a:rPr lang="es-ES" sz="1400" dirty="0">
                <a:latin typeface="Garamond" panose="02020404030301010803" pitchFamily="18" charset="0"/>
              </a:rPr>
              <a:t>, </a:t>
            </a:r>
            <a:r>
              <a:rPr lang="es-ES" sz="1400" dirty="0" err="1">
                <a:latin typeface="Garamond" panose="02020404030301010803" pitchFamily="18" charset="0"/>
              </a:rPr>
              <a:t>totam</a:t>
            </a:r>
            <a:r>
              <a:rPr lang="es-ES" sz="1400" dirty="0">
                <a:latin typeface="Garamond" panose="02020404030301010803" pitchFamily="18" charset="0"/>
              </a:rPr>
              <a:t> rem </a:t>
            </a:r>
            <a:r>
              <a:rPr lang="es-ES" sz="1400" dirty="0" err="1">
                <a:latin typeface="Garamond" panose="02020404030301010803" pitchFamily="18" charset="0"/>
              </a:rPr>
              <a:t>aperiam</a:t>
            </a:r>
            <a:r>
              <a:rPr lang="es-ES" sz="1400" dirty="0">
                <a:latin typeface="Garamond" panose="02020404030301010803" pitchFamily="18" charset="0"/>
              </a:rPr>
              <a:t>, </a:t>
            </a:r>
            <a:r>
              <a:rPr lang="es-ES" sz="1400" dirty="0" err="1">
                <a:latin typeface="Garamond" panose="02020404030301010803" pitchFamily="18" charset="0"/>
              </a:rPr>
              <a:t>eaque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ipsa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quae</a:t>
            </a:r>
            <a:r>
              <a:rPr lang="es-ES" sz="1400" dirty="0">
                <a:latin typeface="Garamond" panose="02020404030301010803" pitchFamily="18" charset="0"/>
              </a:rPr>
              <a:t> ab illo </a:t>
            </a:r>
            <a:r>
              <a:rPr lang="es-ES" sz="1400" dirty="0" err="1" smtClean="0">
                <a:latin typeface="Garamond" panose="02020404030301010803" pitchFamily="18" charset="0"/>
              </a:rPr>
              <a:t>inventore</a:t>
            </a:r>
            <a:endParaRPr lang="es-ES" sz="1400" dirty="0">
              <a:latin typeface="Garamond" panose="02020404030301010803" pitchFamily="18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89" y="2017775"/>
            <a:ext cx="3374756" cy="2520650"/>
          </a:xfrm>
          <a:prstGeom prst="rect">
            <a:avLst/>
          </a:prstGeom>
          <a:ln w="57150">
            <a:solidFill>
              <a:srgbClr val="000000"/>
            </a:solidFill>
          </a:ln>
        </p:spPr>
      </p:pic>
      <p:sp>
        <p:nvSpPr>
          <p:cNvPr id="13" name="CuadroTexto 12"/>
          <p:cNvSpPr txBox="1"/>
          <p:nvPr/>
        </p:nvSpPr>
        <p:spPr>
          <a:xfrm>
            <a:off x="7933210" y="4652598"/>
            <a:ext cx="3309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Garamond" panose="02020404030301010803" pitchFamily="18" charset="0"/>
              </a:rPr>
              <a:t>Botón </a:t>
            </a:r>
            <a:r>
              <a:rPr lang="es-ES" dirty="0" err="1" smtClean="0">
                <a:latin typeface="Garamond" panose="02020404030301010803" pitchFamily="18" charset="0"/>
              </a:rPr>
              <a:t>dereito</a:t>
            </a:r>
            <a:r>
              <a:rPr lang="es-ES" dirty="0" smtClean="0">
                <a:latin typeface="Garamond" panose="02020404030301010803" pitchFamily="18" charset="0"/>
              </a:rPr>
              <a:t> </a:t>
            </a:r>
            <a:r>
              <a:rPr lang="es-ES" dirty="0" smtClean="0">
                <a:latin typeface="Garamond" panose="02020404030301010803" pitchFamily="18" charset="0"/>
              </a:rPr>
              <a:t>+ </a:t>
            </a:r>
            <a:r>
              <a:rPr lang="es-ES" i="1" dirty="0" smtClean="0">
                <a:latin typeface="Garamond" panose="02020404030301010803" pitchFamily="18" charset="0"/>
              </a:rPr>
              <a:t>cambiar </a:t>
            </a:r>
            <a:r>
              <a:rPr lang="es-ES" i="1" dirty="0" err="1" smtClean="0">
                <a:latin typeface="Garamond" panose="02020404030301010803" pitchFamily="18" charset="0"/>
              </a:rPr>
              <a:t>imaxe</a:t>
            </a:r>
            <a:endParaRPr lang="es-ES" i="1" dirty="0">
              <a:latin typeface="Garamond" panose="02020404030301010803" pitchFamily="18" charset="0"/>
            </a:endParaRPr>
          </a:p>
        </p:txBody>
      </p:sp>
      <p:cxnSp>
        <p:nvCxnSpPr>
          <p:cNvPr id="14" name="Conector recto 13"/>
          <p:cNvCxnSpPr/>
          <p:nvPr/>
        </p:nvCxnSpPr>
        <p:spPr>
          <a:xfrm>
            <a:off x="1" y="6122768"/>
            <a:ext cx="1219199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n 3">
            <a:extLst>
              <a:ext uri="{FF2B5EF4-FFF2-40B4-BE49-F238E27FC236}">
                <a16:creationId xmlns:a16="http://schemas.microsoft.com/office/drawing/2014/main" id="{F8CA713F-28E6-6673-FEEE-EDDDE733A5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949" y="6222963"/>
            <a:ext cx="531272" cy="563062"/>
          </a:xfrm>
          <a:prstGeom prst="rect">
            <a:avLst/>
          </a:prstGeom>
        </p:spPr>
      </p:pic>
      <p:pic>
        <p:nvPicPr>
          <p:cNvPr id="16" name="Imagen 4">
            <a:extLst>
              <a:ext uri="{FF2B5EF4-FFF2-40B4-BE49-F238E27FC236}">
                <a16:creationId xmlns:a16="http://schemas.microsoft.com/office/drawing/2014/main" id="{3E3931DC-F444-18D9-6C40-50F3354CB2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258" y="6204766"/>
            <a:ext cx="581325" cy="580963"/>
          </a:xfrm>
          <a:prstGeom prst="ellipse">
            <a:avLst/>
          </a:prstGeom>
        </p:spPr>
      </p:pic>
      <p:pic>
        <p:nvPicPr>
          <p:cNvPr id="17" name="Imagen 5">
            <a:extLst>
              <a:ext uri="{FF2B5EF4-FFF2-40B4-BE49-F238E27FC236}">
                <a16:creationId xmlns:a16="http://schemas.microsoft.com/office/drawing/2014/main" id="{D3B88CEB-2DF1-8526-6D74-77A8E3FAFC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604" y="6404396"/>
            <a:ext cx="959741" cy="305759"/>
          </a:xfrm>
          <a:prstGeom prst="rect">
            <a:avLst/>
          </a:prstGeom>
        </p:spPr>
      </p:pic>
      <p:pic>
        <p:nvPicPr>
          <p:cNvPr id="18" name="Imagen 12">
            <a:extLst>
              <a:ext uri="{FF2B5EF4-FFF2-40B4-BE49-F238E27FC236}">
                <a16:creationId xmlns:a16="http://schemas.microsoft.com/office/drawing/2014/main" id="{1D4C38B8-1633-BF09-FCF8-198177BC28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515" y="6379718"/>
            <a:ext cx="1654720" cy="236388"/>
          </a:xfrm>
          <a:prstGeom prst="rect">
            <a:avLst/>
          </a:prstGeom>
        </p:spPr>
      </p:pic>
      <p:pic>
        <p:nvPicPr>
          <p:cNvPr id="19" name="Imagen 14">
            <a:extLst>
              <a:ext uri="{FF2B5EF4-FFF2-40B4-BE49-F238E27FC236}">
                <a16:creationId xmlns:a16="http://schemas.microsoft.com/office/drawing/2014/main" id="{973A3C8B-1EA4-99C2-64A8-3A0A50287C3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238" y="6363960"/>
            <a:ext cx="953962" cy="272674"/>
          </a:xfrm>
          <a:prstGeom prst="rect">
            <a:avLst/>
          </a:prstGeom>
        </p:spPr>
      </p:pic>
      <p:pic>
        <p:nvPicPr>
          <p:cNvPr id="20" name="Imagen 15">
            <a:extLst>
              <a:ext uri="{FF2B5EF4-FFF2-40B4-BE49-F238E27FC236}">
                <a16:creationId xmlns:a16="http://schemas.microsoft.com/office/drawing/2014/main" id="{D5D7245C-9C76-8678-46FD-BD0AAD81AD2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3" t="61804" r="5286" b="19215"/>
          <a:stretch/>
        </p:blipFill>
        <p:spPr>
          <a:xfrm>
            <a:off x="9795586" y="6315091"/>
            <a:ext cx="1216360" cy="411116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105" y="6257911"/>
            <a:ext cx="817895" cy="459492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003" y="6257911"/>
            <a:ext cx="772688" cy="53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1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25"/>
          <p:cNvSpPr/>
          <p:nvPr/>
        </p:nvSpPr>
        <p:spPr>
          <a:xfrm>
            <a:off x="0" y="6122768"/>
            <a:ext cx="12192000" cy="735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adroTexto 11"/>
          <p:cNvSpPr txBox="1"/>
          <p:nvPr/>
        </p:nvSpPr>
        <p:spPr>
          <a:xfrm>
            <a:off x="1416438" y="1179589"/>
            <a:ext cx="679189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0" b="1" cap="small" dirty="0" smtClean="0">
                <a:latin typeface="Garamond" panose="02020404030301010803" pitchFamily="18" charset="0"/>
              </a:rPr>
              <a:t>Título 1 gris</a:t>
            </a:r>
            <a:endParaRPr lang="es-ES" sz="5000" b="1" cap="small" dirty="0">
              <a:latin typeface="Garamond" panose="02020404030301010803" pitchFamily="18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479143" y="2215516"/>
            <a:ext cx="51343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dirty="0">
                <a:latin typeface="Garamond" panose="02020404030301010803" pitchFamily="18" charset="0"/>
              </a:rPr>
              <a:t>"Sed ut </a:t>
            </a:r>
            <a:r>
              <a:rPr lang="es-ES" sz="1400" dirty="0" err="1">
                <a:latin typeface="Garamond" panose="02020404030301010803" pitchFamily="18" charset="0"/>
              </a:rPr>
              <a:t>perspiciatis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unde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omnis</a:t>
            </a:r>
            <a:r>
              <a:rPr lang="es-ES" sz="1400" dirty="0">
                <a:latin typeface="Garamond" panose="02020404030301010803" pitchFamily="18" charset="0"/>
              </a:rPr>
              <a:t> iste </a:t>
            </a:r>
            <a:r>
              <a:rPr lang="es-ES" sz="1400" dirty="0" err="1">
                <a:latin typeface="Garamond" panose="02020404030301010803" pitchFamily="18" charset="0"/>
              </a:rPr>
              <a:t>natus</a:t>
            </a:r>
            <a:r>
              <a:rPr lang="es-ES" sz="1400" dirty="0">
                <a:latin typeface="Garamond" panose="02020404030301010803" pitchFamily="18" charset="0"/>
              </a:rPr>
              <a:t> error </a:t>
            </a:r>
            <a:r>
              <a:rPr lang="es-ES" sz="1400" dirty="0" err="1">
                <a:latin typeface="Garamond" panose="02020404030301010803" pitchFamily="18" charset="0"/>
              </a:rPr>
              <a:t>sit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voluptatem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accusantium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doloremque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laudantium</a:t>
            </a:r>
            <a:r>
              <a:rPr lang="es-ES" sz="1400" dirty="0">
                <a:latin typeface="Garamond" panose="02020404030301010803" pitchFamily="18" charset="0"/>
              </a:rPr>
              <a:t>, </a:t>
            </a:r>
            <a:r>
              <a:rPr lang="es-ES" sz="1400" dirty="0" err="1">
                <a:latin typeface="Garamond" panose="02020404030301010803" pitchFamily="18" charset="0"/>
              </a:rPr>
              <a:t>totam</a:t>
            </a:r>
            <a:r>
              <a:rPr lang="es-ES" sz="1400" dirty="0">
                <a:latin typeface="Garamond" panose="02020404030301010803" pitchFamily="18" charset="0"/>
              </a:rPr>
              <a:t> rem </a:t>
            </a:r>
            <a:r>
              <a:rPr lang="es-ES" sz="1400" dirty="0" err="1">
                <a:latin typeface="Garamond" panose="02020404030301010803" pitchFamily="18" charset="0"/>
              </a:rPr>
              <a:t>aperiam</a:t>
            </a:r>
            <a:r>
              <a:rPr lang="es-ES" sz="1400" dirty="0">
                <a:latin typeface="Garamond" panose="02020404030301010803" pitchFamily="18" charset="0"/>
              </a:rPr>
              <a:t>, </a:t>
            </a:r>
            <a:r>
              <a:rPr lang="es-ES" sz="1400" dirty="0" err="1">
                <a:latin typeface="Garamond" panose="02020404030301010803" pitchFamily="18" charset="0"/>
              </a:rPr>
              <a:t>eaque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ipsa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quae</a:t>
            </a:r>
            <a:r>
              <a:rPr lang="es-ES" sz="1400" dirty="0">
                <a:latin typeface="Garamond" panose="02020404030301010803" pitchFamily="18" charset="0"/>
              </a:rPr>
              <a:t> ab illo </a:t>
            </a:r>
            <a:r>
              <a:rPr lang="es-ES" sz="1400" dirty="0" err="1">
                <a:latin typeface="Garamond" panose="02020404030301010803" pitchFamily="18" charset="0"/>
              </a:rPr>
              <a:t>inventore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veritatis</a:t>
            </a:r>
            <a:r>
              <a:rPr lang="es-ES" sz="1400" dirty="0">
                <a:latin typeface="Garamond" panose="02020404030301010803" pitchFamily="18" charset="0"/>
              </a:rPr>
              <a:t> et </a:t>
            </a:r>
            <a:r>
              <a:rPr lang="es-ES" sz="1400" dirty="0" err="1">
                <a:latin typeface="Garamond" panose="02020404030301010803" pitchFamily="18" charset="0"/>
              </a:rPr>
              <a:t>quasi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architecto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beatae</a:t>
            </a:r>
            <a:r>
              <a:rPr lang="es-ES" sz="1400" dirty="0">
                <a:latin typeface="Garamond" panose="02020404030301010803" pitchFamily="18" charset="0"/>
              </a:rPr>
              <a:t> vitae dicta </a:t>
            </a:r>
            <a:r>
              <a:rPr lang="es-ES" sz="1400" dirty="0" err="1">
                <a:latin typeface="Garamond" panose="02020404030301010803" pitchFamily="18" charset="0"/>
              </a:rPr>
              <a:t>sunt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explicabo</a:t>
            </a:r>
            <a:r>
              <a:rPr lang="es-ES" sz="1400" dirty="0">
                <a:latin typeface="Garamond" panose="02020404030301010803" pitchFamily="18" charset="0"/>
              </a:rPr>
              <a:t>. Nemo </a:t>
            </a:r>
            <a:r>
              <a:rPr lang="es-ES" sz="1400" dirty="0" err="1">
                <a:latin typeface="Garamond" panose="02020404030301010803" pitchFamily="18" charset="0"/>
              </a:rPr>
              <a:t>enim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ipsam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voluptatem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quia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voluptas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sit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aspernatur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aut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odit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aut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fugit</a:t>
            </a:r>
            <a:r>
              <a:rPr lang="es-ES" sz="1400" dirty="0">
                <a:latin typeface="Garamond" panose="02020404030301010803" pitchFamily="18" charset="0"/>
              </a:rPr>
              <a:t>, sed </a:t>
            </a:r>
            <a:r>
              <a:rPr lang="es-ES" sz="1400" dirty="0" err="1">
                <a:latin typeface="Garamond" panose="02020404030301010803" pitchFamily="18" charset="0"/>
              </a:rPr>
              <a:t>quia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consequuntur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magni</a:t>
            </a:r>
            <a:r>
              <a:rPr lang="es-ES" sz="1400" dirty="0">
                <a:latin typeface="Garamond" panose="02020404030301010803" pitchFamily="18" charset="0"/>
              </a:rPr>
              <a:t> dolores </a:t>
            </a:r>
            <a:r>
              <a:rPr lang="es-ES" sz="1400" dirty="0" err="1">
                <a:latin typeface="Garamond" panose="02020404030301010803" pitchFamily="18" charset="0"/>
              </a:rPr>
              <a:t>eos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qui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ratione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voluptatem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sequi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nesciunt</a:t>
            </a:r>
            <a:r>
              <a:rPr lang="es-ES" sz="1400" dirty="0">
                <a:latin typeface="Garamond" panose="02020404030301010803" pitchFamily="18" charset="0"/>
              </a:rPr>
              <a:t>. </a:t>
            </a:r>
          </a:p>
        </p:txBody>
      </p:sp>
      <p:sp>
        <p:nvSpPr>
          <p:cNvPr id="2" name="Rectángulo 1"/>
          <p:cNvSpPr/>
          <p:nvPr/>
        </p:nvSpPr>
        <p:spPr>
          <a:xfrm>
            <a:off x="5449505" y="3990107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ES" sz="1400" dirty="0">
                <a:solidFill>
                  <a:srgbClr val="000000"/>
                </a:solidFill>
                <a:latin typeface="Garamond" panose="02020404030301010803" pitchFamily="18" charset="0"/>
              </a:rPr>
              <a:t>"</a:t>
            </a:r>
            <a:r>
              <a:rPr lang="es-ES" sz="1400" dirty="0" err="1">
                <a:solidFill>
                  <a:srgbClr val="000000"/>
                </a:solidFill>
                <a:latin typeface="Garamond" panose="02020404030301010803" pitchFamily="18" charset="0"/>
              </a:rPr>
              <a:t>Lorem</a:t>
            </a:r>
            <a:r>
              <a:rPr lang="es-ES" sz="1400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s-ES" sz="1400" dirty="0" err="1">
                <a:solidFill>
                  <a:srgbClr val="000000"/>
                </a:solidFill>
                <a:latin typeface="Garamond" panose="02020404030301010803" pitchFamily="18" charset="0"/>
              </a:rPr>
              <a:t>ipsum</a:t>
            </a:r>
            <a:r>
              <a:rPr lang="es-ES" sz="1400" dirty="0">
                <a:solidFill>
                  <a:srgbClr val="000000"/>
                </a:solidFill>
                <a:latin typeface="Garamond" panose="02020404030301010803" pitchFamily="18" charset="0"/>
              </a:rPr>
              <a:t> dolor </a:t>
            </a:r>
            <a:r>
              <a:rPr lang="es-ES" sz="1400" dirty="0" err="1">
                <a:solidFill>
                  <a:srgbClr val="000000"/>
                </a:solidFill>
                <a:latin typeface="Garamond" panose="02020404030301010803" pitchFamily="18" charset="0"/>
              </a:rPr>
              <a:t>sit</a:t>
            </a:r>
            <a:r>
              <a:rPr lang="es-ES" sz="1400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s-ES" sz="1400" dirty="0" err="1">
                <a:solidFill>
                  <a:srgbClr val="000000"/>
                </a:solidFill>
                <a:latin typeface="Garamond" panose="02020404030301010803" pitchFamily="18" charset="0"/>
              </a:rPr>
              <a:t>amet</a:t>
            </a:r>
            <a:r>
              <a:rPr lang="es-ES" sz="1400" dirty="0">
                <a:solidFill>
                  <a:srgbClr val="000000"/>
                </a:solidFill>
                <a:latin typeface="Garamond" panose="02020404030301010803" pitchFamily="18" charset="0"/>
              </a:rPr>
              <a:t>, </a:t>
            </a:r>
            <a:r>
              <a:rPr lang="es-ES" sz="1400" dirty="0" err="1">
                <a:solidFill>
                  <a:srgbClr val="000000"/>
                </a:solidFill>
                <a:latin typeface="Garamond" panose="02020404030301010803" pitchFamily="18" charset="0"/>
              </a:rPr>
              <a:t>consectetur</a:t>
            </a:r>
            <a:r>
              <a:rPr lang="es-ES" sz="1400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s-ES" sz="1400" dirty="0" err="1">
                <a:solidFill>
                  <a:srgbClr val="000000"/>
                </a:solidFill>
                <a:latin typeface="Garamond" panose="02020404030301010803" pitchFamily="18" charset="0"/>
              </a:rPr>
              <a:t>adipiscing</a:t>
            </a:r>
            <a:r>
              <a:rPr lang="es-ES" sz="1400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s-ES" sz="1400" dirty="0" err="1">
                <a:solidFill>
                  <a:srgbClr val="000000"/>
                </a:solidFill>
                <a:latin typeface="Garamond" panose="02020404030301010803" pitchFamily="18" charset="0"/>
              </a:rPr>
              <a:t>elit</a:t>
            </a:r>
            <a:r>
              <a:rPr lang="es-ES" sz="1400" dirty="0">
                <a:solidFill>
                  <a:srgbClr val="000000"/>
                </a:solidFill>
                <a:latin typeface="Garamond" panose="02020404030301010803" pitchFamily="18" charset="0"/>
              </a:rPr>
              <a:t>, sed do </a:t>
            </a:r>
            <a:r>
              <a:rPr lang="es-ES" sz="1400" dirty="0" err="1">
                <a:solidFill>
                  <a:srgbClr val="000000"/>
                </a:solidFill>
                <a:latin typeface="Garamond" panose="02020404030301010803" pitchFamily="18" charset="0"/>
              </a:rPr>
              <a:t>eiusmod</a:t>
            </a:r>
            <a:r>
              <a:rPr lang="es-ES" sz="1400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s-ES" sz="1400" dirty="0" err="1">
                <a:solidFill>
                  <a:srgbClr val="000000"/>
                </a:solidFill>
                <a:latin typeface="Garamond" panose="02020404030301010803" pitchFamily="18" charset="0"/>
              </a:rPr>
              <a:t>tempor</a:t>
            </a:r>
            <a:r>
              <a:rPr lang="es-ES" sz="1400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s-ES" sz="1400" dirty="0" err="1">
                <a:solidFill>
                  <a:srgbClr val="000000"/>
                </a:solidFill>
                <a:latin typeface="Garamond" panose="02020404030301010803" pitchFamily="18" charset="0"/>
              </a:rPr>
              <a:t>incididunt</a:t>
            </a:r>
            <a:r>
              <a:rPr lang="es-ES" sz="1400" dirty="0">
                <a:solidFill>
                  <a:srgbClr val="000000"/>
                </a:solidFill>
                <a:latin typeface="Garamond" panose="02020404030301010803" pitchFamily="18" charset="0"/>
              </a:rPr>
              <a:t> ut labore et </a:t>
            </a:r>
            <a:r>
              <a:rPr lang="es-ES" sz="1400" dirty="0" err="1">
                <a:solidFill>
                  <a:srgbClr val="000000"/>
                </a:solidFill>
                <a:latin typeface="Garamond" panose="02020404030301010803" pitchFamily="18" charset="0"/>
              </a:rPr>
              <a:t>dolore</a:t>
            </a:r>
            <a:r>
              <a:rPr lang="es-ES" sz="1400" dirty="0">
                <a:solidFill>
                  <a:srgbClr val="000000"/>
                </a:solidFill>
                <a:latin typeface="Garamond" panose="02020404030301010803" pitchFamily="18" charset="0"/>
              </a:rPr>
              <a:t> magna </a:t>
            </a:r>
            <a:r>
              <a:rPr lang="es-ES" sz="1400" dirty="0" err="1">
                <a:solidFill>
                  <a:srgbClr val="000000"/>
                </a:solidFill>
                <a:latin typeface="Garamond" panose="02020404030301010803" pitchFamily="18" charset="0"/>
              </a:rPr>
              <a:t>aliqua</a:t>
            </a:r>
            <a:r>
              <a:rPr lang="es-ES" sz="1400" dirty="0">
                <a:solidFill>
                  <a:srgbClr val="000000"/>
                </a:solidFill>
                <a:latin typeface="Garamond" panose="02020404030301010803" pitchFamily="18" charset="0"/>
              </a:rPr>
              <a:t>. Ut </a:t>
            </a:r>
            <a:r>
              <a:rPr lang="es-ES" sz="1400" dirty="0" err="1">
                <a:solidFill>
                  <a:srgbClr val="000000"/>
                </a:solidFill>
                <a:latin typeface="Garamond" panose="02020404030301010803" pitchFamily="18" charset="0"/>
              </a:rPr>
              <a:t>enim</a:t>
            </a:r>
            <a:r>
              <a:rPr lang="es-ES" sz="1400" dirty="0">
                <a:solidFill>
                  <a:srgbClr val="000000"/>
                </a:solidFill>
                <a:latin typeface="Garamond" panose="02020404030301010803" pitchFamily="18" charset="0"/>
              </a:rPr>
              <a:t> ad </a:t>
            </a:r>
            <a:r>
              <a:rPr lang="es-ES" sz="1400" dirty="0" err="1">
                <a:solidFill>
                  <a:srgbClr val="000000"/>
                </a:solidFill>
                <a:latin typeface="Garamond" panose="02020404030301010803" pitchFamily="18" charset="0"/>
              </a:rPr>
              <a:t>minim</a:t>
            </a:r>
            <a:r>
              <a:rPr lang="es-ES" sz="1400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s-ES" sz="1400" dirty="0" err="1">
                <a:solidFill>
                  <a:srgbClr val="000000"/>
                </a:solidFill>
                <a:latin typeface="Garamond" panose="02020404030301010803" pitchFamily="18" charset="0"/>
              </a:rPr>
              <a:t>veniam</a:t>
            </a:r>
            <a:r>
              <a:rPr lang="es-ES" sz="1400" dirty="0">
                <a:solidFill>
                  <a:srgbClr val="000000"/>
                </a:solidFill>
                <a:latin typeface="Garamond" panose="02020404030301010803" pitchFamily="18" charset="0"/>
              </a:rPr>
              <a:t>, </a:t>
            </a:r>
            <a:r>
              <a:rPr lang="es-ES" sz="1400" dirty="0" err="1">
                <a:solidFill>
                  <a:srgbClr val="000000"/>
                </a:solidFill>
                <a:latin typeface="Garamond" panose="02020404030301010803" pitchFamily="18" charset="0"/>
              </a:rPr>
              <a:t>quis</a:t>
            </a:r>
            <a:r>
              <a:rPr lang="es-ES" sz="1400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s-ES" sz="1400" dirty="0" err="1">
                <a:solidFill>
                  <a:srgbClr val="000000"/>
                </a:solidFill>
                <a:latin typeface="Garamond" panose="02020404030301010803" pitchFamily="18" charset="0"/>
              </a:rPr>
              <a:t>nostrud</a:t>
            </a:r>
            <a:r>
              <a:rPr lang="es-ES" sz="1400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s-ES" sz="1400" dirty="0" err="1">
                <a:solidFill>
                  <a:srgbClr val="000000"/>
                </a:solidFill>
                <a:latin typeface="Garamond" panose="02020404030301010803" pitchFamily="18" charset="0"/>
              </a:rPr>
              <a:t>exercitation</a:t>
            </a:r>
            <a:r>
              <a:rPr lang="es-ES" sz="1400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s-ES" sz="1400" dirty="0" err="1">
                <a:solidFill>
                  <a:srgbClr val="000000"/>
                </a:solidFill>
                <a:latin typeface="Garamond" panose="02020404030301010803" pitchFamily="18" charset="0"/>
              </a:rPr>
              <a:t>ullamco</a:t>
            </a:r>
            <a:r>
              <a:rPr lang="es-ES" sz="1400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s-ES" sz="1400" dirty="0" err="1">
                <a:solidFill>
                  <a:srgbClr val="000000"/>
                </a:solidFill>
                <a:latin typeface="Garamond" panose="02020404030301010803" pitchFamily="18" charset="0"/>
              </a:rPr>
              <a:t>laboris</a:t>
            </a:r>
            <a:r>
              <a:rPr lang="es-ES" sz="1400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s-ES" sz="1400" dirty="0" err="1">
                <a:solidFill>
                  <a:srgbClr val="000000"/>
                </a:solidFill>
                <a:latin typeface="Garamond" panose="02020404030301010803" pitchFamily="18" charset="0"/>
              </a:rPr>
              <a:t>nisi</a:t>
            </a:r>
            <a:r>
              <a:rPr lang="es-ES" sz="1400" dirty="0">
                <a:solidFill>
                  <a:srgbClr val="000000"/>
                </a:solidFill>
                <a:latin typeface="Garamond" panose="02020404030301010803" pitchFamily="18" charset="0"/>
              </a:rPr>
              <a:t> ut </a:t>
            </a:r>
            <a:r>
              <a:rPr lang="es-ES" sz="1400" dirty="0" err="1">
                <a:solidFill>
                  <a:srgbClr val="000000"/>
                </a:solidFill>
                <a:latin typeface="Garamond" panose="02020404030301010803" pitchFamily="18" charset="0"/>
              </a:rPr>
              <a:t>aliquip</a:t>
            </a:r>
            <a:r>
              <a:rPr lang="es-ES" sz="1400" dirty="0">
                <a:solidFill>
                  <a:srgbClr val="000000"/>
                </a:solidFill>
                <a:latin typeface="Garamond" panose="02020404030301010803" pitchFamily="18" charset="0"/>
              </a:rPr>
              <a:t> ex </a:t>
            </a:r>
            <a:r>
              <a:rPr lang="es-ES" sz="1400" dirty="0" err="1">
                <a:solidFill>
                  <a:srgbClr val="000000"/>
                </a:solidFill>
                <a:latin typeface="Garamond" panose="02020404030301010803" pitchFamily="18" charset="0"/>
              </a:rPr>
              <a:t>ea</a:t>
            </a:r>
            <a:r>
              <a:rPr lang="es-ES" sz="1400" dirty="0">
                <a:solidFill>
                  <a:srgbClr val="000000"/>
                </a:solidFill>
                <a:latin typeface="Garamond" panose="02020404030301010803" pitchFamily="18" charset="0"/>
              </a:rPr>
              <a:t> commodo </a:t>
            </a:r>
            <a:r>
              <a:rPr lang="es-ES" sz="1400" dirty="0" err="1">
                <a:solidFill>
                  <a:srgbClr val="000000"/>
                </a:solidFill>
                <a:latin typeface="Garamond" panose="02020404030301010803" pitchFamily="18" charset="0"/>
              </a:rPr>
              <a:t>consequat</a:t>
            </a:r>
            <a:r>
              <a:rPr lang="es-ES" sz="1400" dirty="0">
                <a:solidFill>
                  <a:srgbClr val="000000"/>
                </a:solidFill>
                <a:latin typeface="Garamond" panose="02020404030301010803" pitchFamily="18" charset="0"/>
              </a:rPr>
              <a:t>. </a:t>
            </a:r>
            <a:r>
              <a:rPr lang="es-ES" sz="1400" dirty="0" err="1">
                <a:solidFill>
                  <a:srgbClr val="000000"/>
                </a:solidFill>
                <a:latin typeface="Garamond" panose="02020404030301010803" pitchFamily="18" charset="0"/>
              </a:rPr>
              <a:t>Duis</a:t>
            </a:r>
            <a:r>
              <a:rPr lang="es-ES" sz="1400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s-ES" sz="1400" dirty="0" err="1">
                <a:solidFill>
                  <a:srgbClr val="000000"/>
                </a:solidFill>
                <a:latin typeface="Garamond" panose="02020404030301010803" pitchFamily="18" charset="0"/>
              </a:rPr>
              <a:t>aute</a:t>
            </a:r>
            <a:r>
              <a:rPr lang="es-ES" sz="1400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s-ES" sz="1400" dirty="0" err="1">
                <a:solidFill>
                  <a:srgbClr val="000000"/>
                </a:solidFill>
                <a:latin typeface="Garamond" panose="02020404030301010803" pitchFamily="18" charset="0"/>
              </a:rPr>
              <a:t>irure</a:t>
            </a:r>
            <a:r>
              <a:rPr lang="es-ES" sz="1400" dirty="0">
                <a:solidFill>
                  <a:srgbClr val="000000"/>
                </a:solidFill>
                <a:latin typeface="Garamond" panose="02020404030301010803" pitchFamily="18" charset="0"/>
              </a:rPr>
              <a:t> dolor in </a:t>
            </a:r>
            <a:r>
              <a:rPr lang="es-ES" sz="1400" dirty="0" err="1">
                <a:solidFill>
                  <a:srgbClr val="000000"/>
                </a:solidFill>
                <a:latin typeface="Garamond" panose="02020404030301010803" pitchFamily="18" charset="0"/>
              </a:rPr>
              <a:t>reprehenderit</a:t>
            </a:r>
            <a:r>
              <a:rPr lang="es-ES" sz="1400" dirty="0">
                <a:solidFill>
                  <a:srgbClr val="000000"/>
                </a:solidFill>
                <a:latin typeface="Garamond" panose="02020404030301010803" pitchFamily="18" charset="0"/>
              </a:rPr>
              <a:t> in </a:t>
            </a:r>
            <a:r>
              <a:rPr lang="es-ES" sz="1400" dirty="0" err="1">
                <a:solidFill>
                  <a:srgbClr val="000000"/>
                </a:solidFill>
                <a:latin typeface="Garamond" panose="02020404030301010803" pitchFamily="18" charset="0"/>
              </a:rPr>
              <a:t>voluptate</a:t>
            </a:r>
            <a:r>
              <a:rPr lang="es-ES" sz="1400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s-ES" sz="1400" dirty="0" err="1">
                <a:solidFill>
                  <a:srgbClr val="000000"/>
                </a:solidFill>
                <a:latin typeface="Garamond" panose="02020404030301010803" pitchFamily="18" charset="0"/>
              </a:rPr>
              <a:t>velit</a:t>
            </a:r>
            <a:r>
              <a:rPr lang="es-ES" sz="1400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s-ES" sz="1400" dirty="0" err="1">
                <a:solidFill>
                  <a:srgbClr val="000000"/>
                </a:solidFill>
                <a:latin typeface="Garamond" panose="02020404030301010803" pitchFamily="18" charset="0"/>
              </a:rPr>
              <a:t>esse</a:t>
            </a:r>
            <a:r>
              <a:rPr lang="es-ES" sz="1400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s-ES" sz="1400" dirty="0" err="1">
                <a:solidFill>
                  <a:srgbClr val="000000"/>
                </a:solidFill>
                <a:latin typeface="Garamond" panose="02020404030301010803" pitchFamily="18" charset="0"/>
              </a:rPr>
              <a:t>cillum</a:t>
            </a:r>
            <a:r>
              <a:rPr lang="es-ES" sz="1400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s-ES" sz="1400" dirty="0" err="1">
                <a:solidFill>
                  <a:srgbClr val="000000"/>
                </a:solidFill>
                <a:latin typeface="Garamond" panose="02020404030301010803" pitchFamily="18" charset="0"/>
              </a:rPr>
              <a:t>dolore</a:t>
            </a:r>
            <a:r>
              <a:rPr lang="es-ES" sz="1400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s-ES" sz="1400" dirty="0" err="1">
                <a:solidFill>
                  <a:srgbClr val="000000"/>
                </a:solidFill>
                <a:latin typeface="Garamond" panose="02020404030301010803" pitchFamily="18" charset="0"/>
              </a:rPr>
              <a:t>eu</a:t>
            </a:r>
            <a:r>
              <a:rPr lang="es-ES" sz="1400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s-ES" sz="1400" dirty="0" err="1">
                <a:solidFill>
                  <a:srgbClr val="000000"/>
                </a:solidFill>
                <a:latin typeface="Garamond" panose="02020404030301010803" pitchFamily="18" charset="0"/>
              </a:rPr>
              <a:t>fugiat</a:t>
            </a:r>
            <a:r>
              <a:rPr lang="es-ES" sz="1400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s-ES" sz="1400" dirty="0" err="1">
                <a:solidFill>
                  <a:srgbClr val="000000"/>
                </a:solidFill>
                <a:latin typeface="Garamond" panose="02020404030301010803" pitchFamily="18" charset="0"/>
              </a:rPr>
              <a:t>nulla</a:t>
            </a:r>
            <a:r>
              <a:rPr lang="es-ES" sz="1400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s-ES" sz="1400" dirty="0" err="1">
                <a:solidFill>
                  <a:srgbClr val="000000"/>
                </a:solidFill>
                <a:latin typeface="Garamond" panose="02020404030301010803" pitchFamily="18" charset="0"/>
              </a:rPr>
              <a:t>pariatur</a:t>
            </a:r>
            <a:r>
              <a:rPr lang="es-ES" sz="1400" dirty="0">
                <a:solidFill>
                  <a:srgbClr val="000000"/>
                </a:solidFill>
                <a:latin typeface="Garamond" panose="02020404030301010803" pitchFamily="18" charset="0"/>
              </a:rPr>
              <a:t>. </a:t>
            </a:r>
            <a:r>
              <a:rPr lang="es-ES" sz="1400" dirty="0" err="1">
                <a:solidFill>
                  <a:srgbClr val="000000"/>
                </a:solidFill>
                <a:latin typeface="Garamond" panose="02020404030301010803" pitchFamily="18" charset="0"/>
              </a:rPr>
              <a:t>Excepteur</a:t>
            </a:r>
            <a:r>
              <a:rPr lang="es-ES" sz="1400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s-ES" sz="1400" dirty="0" err="1">
                <a:solidFill>
                  <a:srgbClr val="000000"/>
                </a:solidFill>
                <a:latin typeface="Garamond" panose="02020404030301010803" pitchFamily="18" charset="0"/>
              </a:rPr>
              <a:t>sint</a:t>
            </a:r>
            <a:r>
              <a:rPr lang="es-ES" sz="1400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s-ES" sz="1400" dirty="0" err="1">
                <a:solidFill>
                  <a:srgbClr val="000000"/>
                </a:solidFill>
                <a:latin typeface="Garamond" panose="02020404030301010803" pitchFamily="18" charset="0"/>
              </a:rPr>
              <a:t>occaecat</a:t>
            </a:r>
            <a:r>
              <a:rPr lang="es-ES" sz="1400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s-ES" sz="1400" dirty="0" err="1">
                <a:solidFill>
                  <a:srgbClr val="000000"/>
                </a:solidFill>
                <a:latin typeface="Garamond" panose="02020404030301010803" pitchFamily="18" charset="0"/>
              </a:rPr>
              <a:t>cupidatat</a:t>
            </a:r>
            <a:r>
              <a:rPr lang="es-ES" sz="1400" dirty="0">
                <a:solidFill>
                  <a:srgbClr val="000000"/>
                </a:solidFill>
                <a:latin typeface="Garamond" panose="02020404030301010803" pitchFamily="18" charset="0"/>
              </a:rPr>
              <a:t> non </a:t>
            </a:r>
            <a:r>
              <a:rPr lang="es-ES" sz="1400" dirty="0" err="1">
                <a:solidFill>
                  <a:srgbClr val="000000"/>
                </a:solidFill>
                <a:latin typeface="Garamond" panose="02020404030301010803" pitchFamily="18" charset="0"/>
              </a:rPr>
              <a:t>proident</a:t>
            </a:r>
            <a:r>
              <a:rPr lang="es-ES" sz="1400" dirty="0">
                <a:solidFill>
                  <a:srgbClr val="000000"/>
                </a:solidFill>
                <a:latin typeface="Garamond" panose="02020404030301010803" pitchFamily="18" charset="0"/>
              </a:rPr>
              <a:t>, </a:t>
            </a:r>
            <a:r>
              <a:rPr lang="es-ES" sz="1400" dirty="0" err="1">
                <a:solidFill>
                  <a:srgbClr val="000000"/>
                </a:solidFill>
                <a:latin typeface="Garamond" panose="02020404030301010803" pitchFamily="18" charset="0"/>
              </a:rPr>
              <a:t>sunt</a:t>
            </a:r>
            <a:r>
              <a:rPr lang="es-ES" sz="1400" dirty="0">
                <a:solidFill>
                  <a:srgbClr val="000000"/>
                </a:solidFill>
                <a:latin typeface="Garamond" panose="02020404030301010803" pitchFamily="18" charset="0"/>
              </a:rPr>
              <a:t> in culpa </a:t>
            </a:r>
            <a:r>
              <a:rPr lang="es-ES" sz="1400" dirty="0" err="1">
                <a:solidFill>
                  <a:srgbClr val="000000"/>
                </a:solidFill>
                <a:latin typeface="Garamond" panose="02020404030301010803" pitchFamily="18" charset="0"/>
              </a:rPr>
              <a:t>qui</a:t>
            </a:r>
            <a:r>
              <a:rPr lang="es-ES" sz="1400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s-ES" sz="1400" dirty="0" err="1">
                <a:solidFill>
                  <a:srgbClr val="000000"/>
                </a:solidFill>
                <a:latin typeface="Garamond" panose="02020404030301010803" pitchFamily="18" charset="0"/>
              </a:rPr>
              <a:t>officia</a:t>
            </a:r>
            <a:r>
              <a:rPr lang="es-ES" sz="1400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s-ES" sz="1400" dirty="0" err="1">
                <a:solidFill>
                  <a:srgbClr val="000000"/>
                </a:solidFill>
                <a:latin typeface="Garamond" panose="02020404030301010803" pitchFamily="18" charset="0"/>
              </a:rPr>
              <a:t>deserunt</a:t>
            </a:r>
            <a:r>
              <a:rPr lang="es-ES" sz="1400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s-ES" sz="1400" dirty="0" err="1">
                <a:solidFill>
                  <a:srgbClr val="000000"/>
                </a:solidFill>
                <a:latin typeface="Garamond" panose="02020404030301010803" pitchFamily="18" charset="0"/>
              </a:rPr>
              <a:t>mollit</a:t>
            </a:r>
            <a:r>
              <a:rPr lang="es-ES" sz="1400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s-ES" sz="1400" dirty="0" err="1">
                <a:solidFill>
                  <a:srgbClr val="000000"/>
                </a:solidFill>
                <a:latin typeface="Garamond" panose="02020404030301010803" pitchFamily="18" charset="0"/>
              </a:rPr>
              <a:t>anim</a:t>
            </a:r>
            <a:r>
              <a:rPr lang="es-ES" sz="1400" dirty="0">
                <a:solidFill>
                  <a:srgbClr val="000000"/>
                </a:solidFill>
                <a:latin typeface="Garamond" panose="02020404030301010803" pitchFamily="18" charset="0"/>
              </a:rPr>
              <a:t> id </a:t>
            </a:r>
            <a:r>
              <a:rPr lang="es-ES" sz="1400" dirty="0" err="1">
                <a:solidFill>
                  <a:srgbClr val="000000"/>
                </a:solidFill>
                <a:latin typeface="Garamond" panose="02020404030301010803" pitchFamily="18" charset="0"/>
              </a:rPr>
              <a:t>est</a:t>
            </a:r>
            <a:r>
              <a:rPr lang="es-ES" sz="1400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s-ES" sz="1400" dirty="0" err="1">
                <a:solidFill>
                  <a:srgbClr val="000000"/>
                </a:solidFill>
                <a:latin typeface="Garamond" panose="02020404030301010803" pitchFamily="18" charset="0"/>
              </a:rPr>
              <a:t>laborum</a:t>
            </a:r>
            <a:r>
              <a:rPr lang="es-ES" sz="1400" dirty="0" smtClean="0">
                <a:solidFill>
                  <a:srgbClr val="000000"/>
                </a:solidFill>
                <a:latin typeface="Garamond" panose="02020404030301010803" pitchFamily="18" charset="0"/>
              </a:rPr>
              <a:t>."</a:t>
            </a:r>
            <a:endParaRPr lang="es-ES" sz="1400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cxnSp>
        <p:nvCxnSpPr>
          <p:cNvPr id="14" name="Conector recto 13"/>
          <p:cNvCxnSpPr>
            <a:cxnSpLocks noChangeAspect="1"/>
          </p:cNvCxnSpPr>
          <p:nvPr/>
        </p:nvCxnSpPr>
        <p:spPr>
          <a:xfrm flipH="1">
            <a:off x="1262348" y="1368828"/>
            <a:ext cx="2931" cy="2016239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>
            <a:cxnSpLocks noChangeAspect="1"/>
          </p:cNvCxnSpPr>
          <p:nvPr/>
        </p:nvCxnSpPr>
        <p:spPr>
          <a:xfrm flipH="1">
            <a:off x="11672182" y="4172702"/>
            <a:ext cx="1" cy="118742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ipse 2"/>
          <p:cNvSpPr/>
          <p:nvPr/>
        </p:nvSpPr>
        <p:spPr>
          <a:xfrm>
            <a:off x="8553248" y="359905"/>
            <a:ext cx="2773644" cy="272483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8" t="-474" r="29794" b="11307"/>
          <a:stretch/>
        </p:blipFill>
        <p:spPr>
          <a:xfrm>
            <a:off x="7762476" y="560003"/>
            <a:ext cx="3153125" cy="3047531"/>
          </a:xfrm>
          <a:prstGeom prst="ellipse">
            <a:avLst/>
          </a:prstGeom>
          <a:ln w="57150">
            <a:solidFill>
              <a:srgbClr val="FFFFFF"/>
            </a:solidFill>
          </a:ln>
        </p:spPr>
      </p:pic>
      <p:cxnSp>
        <p:nvCxnSpPr>
          <p:cNvPr id="16" name="Conector recto 15"/>
          <p:cNvCxnSpPr/>
          <p:nvPr/>
        </p:nvCxnSpPr>
        <p:spPr>
          <a:xfrm>
            <a:off x="1" y="6122768"/>
            <a:ext cx="1219199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n 3">
            <a:extLst>
              <a:ext uri="{FF2B5EF4-FFF2-40B4-BE49-F238E27FC236}">
                <a16:creationId xmlns:a16="http://schemas.microsoft.com/office/drawing/2014/main" id="{F8CA713F-28E6-6673-FEEE-EDDDE733A5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949" y="6222963"/>
            <a:ext cx="531272" cy="563062"/>
          </a:xfrm>
          <a:prstGeom prst="rect">
            <a:avLst/>
          </a:prstGeom>
        </p:spPr>
      </p:pic>
      <p:pic>
        <p:nvPicPr>
          <p:cNvPr id="18" name="Imagen 4">
            <a:extLst>
              <a:ext uri="{FF2B5EF4-FFF2-40B4-BE49-F238E27FC236}">
                <a16:creationId xmlns:a16="http://schemas.microsoft.com/office/drawing/2014/main" id="{3E3931DC-F444-18D9-6C40-50F3354CB2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258" y="6204766"/>
            <a:ext cx="581325" cy="580963"/>
          </a:xfrm>
          <a:prstGeom prst="ellipse">
            <a:avLst/>
          </a:prstGeom>
        </p:spPr>
      </p:pic>
      <p:pic>
        <p:nvPicPr>
          <p:cNvPr id="19" name="Imagen 5">
            <a:extLst>
              <a:ext uri="{FF2B5EF4-FFF2-40B4-BE49-F238E27FC236}">
                <a16:creationId xmlns:a16="http://schemas.microsoft.com/office/drawing/2014/main" id="{D3B88CEB-2DF1-8526-6D74-77A8E3FAFC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604" y="6404396"/>
            <a:ext cx="959741" cy="305759"/>
          </a:xfrm>
          <a:prstGeom prst="rect">
            <a:avLst/>
          </a:prstGeom>
        </p:spPr>
      </p:pic>
      <p:pic>
        <p:nvPicPr>
          <p:cNvPr id="20" name="Imagen 12">
            <a:extLst>
              <a:ext uri="{FF2B5EF4-FFF2-40B4-BE49-F238E27FC236}">
                <a16:creationId xmlns:a16="http://schemas.microsoft.com/office/drawing/2014/main" id="{1D4C38B8-1633-BF09-FCF8-198177BC28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515" y="6379718"/>
            <a:ext cx="1654720" cy="236388"/>
          </a:xfrm>
          <a:prstGeom prst="rect">
            <a:avLst/>
          </a:prstGeom>
        </p:spPr>
      </p:pic>
      <p:pic>
        <p:nvPicPr>
          <p:cNvPr id="21" name="Imagen 14">
            <a:extLst>
              <a:ext uri="{FF2B5EF4-FFF2-40B4-BE49-F238E27FC236}">
                <a16:creationId xmlns:a16="http://schemas.microsoft.com/office/drawing/2014/main" id="{973A3C8B-1EA4-99C2-64A8-3A0A50287C3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238" y="6363960"/>
            <a:ext cx="953962" cy="272674"/>
          </a:xfrm>
          <a:prstGeom prst="rect">
            <a:avLst/>
          </a:prstGeom>
        </p:spPr>
      </p:pic>
      <p:pic>
        <p:nvPicPr>
          <p:cNvPr id="22" name="Imagen 15">
            <a:extLst>
              <a:ext uri="{FF2B5EF4-FFF2-40B4-BE49-F238E27FC236}">
                <a16:creationId xmlns:a16="http://schemas.microsoft.com/office/drawing/2014/main" id="{D5D7245C-9C76-8678-46FD-BD0AAD81AD2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3" t="61804" r="5286" b="19215"/>
          <a:stretch/>
        </p:blipFill>
        <p:spPr>
          <a:xfrm>
            <a:off x="9795586" y="6315091"/>
            <a:ext cx="1216360" cy="411116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105" y="6257911"/>
            <a:ext cx="817895" cy="459492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003" y="6257911"/>
            <a:ext cx="772688" cy="53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73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696894" y="2158612"/>
            <a:ext cx="1079821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0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COMUNICACIÓN INTERNACIONAL</a:t>
            </a:r>
            <a:endParaRPr lang="es-ES" sz="50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4983158" y="328710"/>
            <a:ext cx="211503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0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2</a:t>
            </a:r>
            <a:endParaRPr lang="es-ES" sz="130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cxnSp>
        <p:nvCxnSpPr>
          <p:cNvPr id="12" name="Conector recto 11"/>
          <p:cNvCxnSpPr/>
          <p:nvPr/>
        </p:nvCxnSpPr>
        <p:spPr>
          <a:xfrm flipH="1">
            <a:off x="374871" y="2828260"/>
            <a:ext cx="2443633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/>
          <p:cNvCxnSpPr/>
          <p:nvPr/>
        </p:nvCxnSpPr>
        <p:spPr>
          <a:xfrm flipH="1">
            <a:off x="9273092" y="2828260"/>
            <a:ext cx="2543224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6" descr="A lighthouse on a rock&#10;&#10;Description automatically generated">
            <a:extLst>
              <a:ext uri="{FF2B5EF4-FFF2-40B4-BE49-F238E27FC236}">
                <a16:creationId xmlns:a16="http://schemas.microsoft.com/office/drawing/2014/main" id="{D35BF5C0-8FBA-5F36-0529-CC5EC0CE30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80" b="89994" l="10000" r="90000">
                        <a14:foregroundMark x1="50813" y1="16073" x2="50813" y2="16073"/>
                        <a14:foregroundMark x1="45313" y1="37023" x2="45313" y2="55222"/>
                        <a14:foregroundMark x1="45063" y1="56348" x2="49688" y2="60976"/>
                        <a14:backgroundMark x1="61178" y1="59705" x2="61178" y2="597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-67"/>
          <a:stretch/>
        </p:blipFill>
        <p:spPr>
          <a:xfrm>
            <a:off x="4638367" y="3552039"/>
            <a:ext cx="2915264" cy="2911491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0" y="6122768"/>
            <a:ext cx="12192000" cy="735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6" name="Conector recto 15"/>
          <p:cNvCxnSpPr/>
          <p:nvPr/>
        </p:nvCxnSpPr>
        <p:spPr>
          <a:xfrm>
            <a:off x="1" y="6122768"/>
            <a:ext cx="1219199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n 3">
            <a:extLst>
              <a:ext uri="{FF2B5EF4-FFF2-40B4-BE49-F238E27FC236}">
                <a16:creationId xmlns:a16="http://schemas.microsoft.com/office/drawing/2014/main" id="{F8CA713F-28E6-6673-FEEE-EDDDE733A5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949" y="6222963"/>
            <a:ext cx="531272" cy="563062"/>
          </a:xfrm>
          <a:prstGeom prst="rect">
            <a:avLst/>
          </a:prstGeom>
        </p:spPr>
      </p:pic>
      <p:pic>
        <p:nvPicPr>
          <p:cNvPr id="21" name="Imagen 4">
            <a:extLst>
              <a:ext uri="{FF2B5EF4-FFF2-40B4-BE49-F238E27FC236}">
                <a16:creationId xmlns:a16="http://schemas.microsoft.com/office/drawing/2014/main" id="{3E3931DC-F444-18D9-6C40-50F3354CB2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258" y="6204766"/>
            <a:ext cx="581325" cy="580963"/>
          </a:xfrm>
          <a:prstGeom prst="ellipse">
            <a:avLst/>
          </a:prstGeom>
        </p:spPr>
      </p:pic>
      <p:pic>
        <p:nvPicPr>
          <p:cNvPr id="22" name="Imagen 5">
            <a:extLst>
              <a:ext uri="{FF2B5EF4-FFF2-40B4-BE49-F238E27FC236}">
                <a16:creationId xmlns:a16="http://schemas.microsoft.com/office/drawing/2014/main" id="{D3B88CEB-2DF1-8526-6D74-77A8E3FAFC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604" y="6404396"/>
            <a:ext cx="959741" cy="305759"/>
          </a:xfrm>
          <a:prstGeom prst="rect">
            <a:avLst/>
          </a:prstGeom>
        </p:spPr>
      </p:pic>
      <p:pic>
        <p:nvPicPr>
          <p:cNvPr id="24" name="Imagen 12">
            <a:extLst>
              <a:ext uri="{FF2B5EF4-FFF2-40B4-BE49-F238E27FC236}">
                <a16:creationId xmlns:a16="http://schemas.microsoft.com/office/drawing/2014/main" id="{1D4C38B8-1633-BF09-FCF8-198177BC28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515" y="6379718"/>
            <a:ext cx="1654720" cy="236388"/>
          </a:xfrm>
          <a:prstGeom prst="rect">
            <a:avLst/>
          </a:prstGeom>
        </p:spPr>
      </p:pic>
      <p:pic>
        <p:nvPicPr>
          <p:cNvPr id="25" name="Imagen 14">
            <a:extLst>
              <a:ext uri="{FF2B5EF4-FFF2-40B4-BE49-F238E27FC236}">
                <a16:creationId xmlns:a16="http://schemas.microsoft.com/office/drawing/2014/main" id="{973A3C8B-1EA4-99C2-64A8-3A0A50287C3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238" y="6363960"/>
            <a:ext cx="953962" cy="272674"/>
          </a:xfrm>
          <a:prstGeom prst="rect">
            <a:avLst/>
          </a:prstGeom>
        </p:spPr>
      </p:pic>
      <p:pic>
        <p:nvPicPr>
          <p:cNvPr id="26" name="Imagen 15">
            <a:extLst>
              <a:ext uri="{FF2B5EF4-FFF2-40B4-BE49-F238E27FC236}">
                <a16:creationId xmlns:a16="http://schemas.microsoft.com/office/drawing/2014/main" id="{D5D7245C-9C76-8678-46FD-BD0AAD81AD2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3" t="61804" r="5286" b="19215"/>
          <a:stretch/>
        </p:blipFill>
        <p:spPr>
          <a:xfrm>
            <a:off x="9795586" y="6315091"/>
            <a:ext cx="1216360" cy="411116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105" y="6257911"/>
            <a:ext cx="817895" cy="459492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003" y="6257911"/>
            <a:ext cx="772688" cy="53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3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135639" y="980341"/>
            <a:ext cx="9274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cap="small" dirty="0" smtClean="0">
                <a:latin typeface="Garamond" panose="02020404030301010803" pitchFamily="18" charset="0"/>
              </a:rPr>
              <a:t>Formato de </a:t>
            </a:r>
            <a:r>
              <a:rPr lang="es-ES" sz="4000" b="1" cap="small" dirty="0" err="1" smtClean="0">
                <a:latin typeface="Garamond" panose="02020404030301010803" pitchFamily="18" charset="0"/>
              </a:rPr>
              <a:t>táboa</a:t>
            </a:r>
            <a:endParaRPr lang="es-ES" sz="4000" b="1" cap="small" dirty="0">
              <a:latin typeface="Garamond" panose="02020404030301010803" pitchFamily="18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615529"/>
              </p:ext>
            </p:extLst>
          </p:nvPr>
        </p:nvGraphicFramePr>
        <p:xfrm>
          <a:off x="2196604" y="1861585"/>
          <a:ext cx="8128000" cy="347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6571223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81110247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83853481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659878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Garamond" panose="02020404030301010803" pitchFamily="18" charset="0"/>
                        </a:rPr>
                        <a:t>Título </a:t>
                      </a:r>
                      <a:r>
                        <a:rPr lang="es-ES" dirty="0" smtClean="0">
                          <a:latin typeface="Garamond" panose="02020404030301010803" pitchFamily="18" charset="0"/>
                        </a:rPr>
                        <a:t>do</a:t>
                      </a:r>
                      <a:r>
                        <a:rPr lang="es-ES" baseline="0" dirty="0" smtClean="0"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s-ES" baseline="0" dirty="0" err="1" smtClean="0">
                          <a:latin typeface="Garamond" panose="02020404030301010803" pitchFamily="18" charset="0"/>
                        </a:rPr>
                        <a:t>proxecto</a:t>
                      </a:r>
                      <a:endParaRPr lang="es-ES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Garamond" panose="02020404030301010803" pitchFamily="18" charset="0"/>
                        </a:rPr>
                        <a:t>Temática</a:t>
                      </a:r>
                      <a:endParaRPr lang="es-ES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Garamond" panose="02020404030301010803" pitchFamily="18" charset="0"/>
                        </a:rPr>
                        <a:t>Investigadores</a:t>
                      </a:r>
                      <a:endParaRPr lang="es-ES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err="1" smtClean="0">
                          <a:latin typeface="Garamond" panose="02020404030301010803" pitchFamily="18" charset="0"/>
                        </a:rPr>
                        <a:t>Contía</a:t>
                      </a:r>
                      <a:endParaRPr lang="es-ES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265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err="1" smtClean="0">
                          <a:latin typeface="Garamond" panose="02020404030301010803" pitchFamily="18" charset="0"/>
                        </a:rPr>
                        <a:t>Lorem</a:t>
                      </a:r>
                      <a:r>
                        <a:rPr lang="es-ES" sz="1600" b="1" dirty="0" smtClean="0"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s-ES" sz="1600" b="1" dirty="0" err="1" smtClean="0">
                          <a:latin typeface="Garamond" panose="02020404030301010803" pitchFamily="18" charset="0"/>
                        </a:rPr>
                        <a:t>ipsum</a:t>
                      </a:r>
                      <a:endParaRPr lang="es-ES" sz="1600" b="1" dirty="0">
                        <a:latin typeface="Garamond" panose="02020404030301010803" pitchFamily="18" charset="0"/>
                      </a:endParaRPr>
                    </a:p>
                  </a:txBody>
                  <a:tcPr marL="137160" marR="137160" marT="137160" marB="137160" anchor="ctr"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Garamond" panose="02020404030301010803" pitchFamily="18" charset="0"/>
                        </a:rPr>
                        <a:t>paratraducción</a:t>
                      </a:r>
                      <a:endParaRPr lang="es-ES" sz="1600" dirty="0">
                        <a:latin typeface="Garamond" panose="02020404030301010803" pitchFamily="18" charset="0"/>
                      </a:endParaRPr>
                    </a:p>
                  </a:txBody>
                  <a:tcPr marL="137160" marR="137160" marT="137160" marB="137160" anchor="ctr"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Garamond" panose="02020404030301010803" pitchFamily="18" charset="0"/>
                        </a:rPr>
                        <a:t>Dr. xxx, Dr.ª xxx</a:t>
                      </a:r>
                      <a:endParaRPr lang="es-ES" sz="1600" dirty="0">
                        <a:latin typeface="Garamond" panose="02020404030301010803" pitchFamily="18" charset="0"/>
                      </a:endParaRPr>
                    </a:p>
                  </a:txBody>
                  <a:tcPr marL="137160" marR="137160" marT="137160" marB="137160" anchor="ctr"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Garamond" panose="02020404030301010803" pitchFamily="18" charset="0"/>
                        </a:rPr>
                        <a:t>10000, 00 € </a:t>
                      </a:r>
                      <a:endParaRPr lang="es-ES" sz="1600" dirty="0">
                        <a:latin typeface="Garamond" panose="02020404030301010803" pitchFamily="18" charset="0"/>
                      </a:endParaRPr>
                    </a:p>
                  </a:txBody>
                  <a:tcPr marL="137160" marR="137160" marT="137160" marB="137160" anchor="ctr">
                    <a:solidFill>
                      <a:srgbClr val="D3D3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7481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dirty="0" err="1" smtClean="0">
                          <a:latin typeface="Garamond" panose="02020404030301010803" pitchFamily="18" charset="0"/>
                        </a:rPr>
                        <a:t>Lorem</a:t>
                      </a:r>
                      <a:r>
                        <a:rPr lang="es-ES" sz="1600" b="1" dirty="0" smtClean="0"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s-ES" sz="1600" b="1" dirty="0" err="1" smtClean="0">
                          <a:latin typeface="Garamond" panose="02020404030301010803" pitchFamily="18" charset="0"/>
                        </a:rPr>
                        <a:t>ipsum</a:t>
                      </a:r>
                      <a:endParaRPr lang="es-ES" sz="1600" b="1" dirty="0" smtClean="0">
                        <a:latin typeface="Garamond" panose="02020404030301010803" pitchFamily="18" charset="0"/>
                      </a:endParaRPr>
                    </a:p>
                  </a:txBody>
                  <a:tcPr marL="137160" marR="137160" marT="137160" marB="13716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E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paratraducción</a:t>
                      </a:r>
                      <a:endParaRPr lang="es-ES" sz="1600" dirty="0">
                        <a:latin typeface="Garamond" panose="02020404030301010803" pitchFamily="18" charset="0"/>
                      </a:endParaRPr>
                    </a:p>
                  </a:txBody>
                  <a:tcPr marL="137160" marR="137160" marT="137160" marB="13716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Dr. xxx, Dr.ª xxx</a:t>
                      </a:r>
                      <a:endParaRPr kumimoji="0" lang="es-E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10000, 00 € </a:t>
                      </a:r>
                      <a:endParaRPr kumimoji="0" lang="es-E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539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dirty="0" err="1" smtClean="0">
                          <a:latin typeface="Garamond" panose="02020404030301010803" pitchFamily="18" charset="0"/>
                        </a:rPr>
                        <a:t>Lorem</a:t>
                      </a:r>
                      <a:r>
                        <a:rPr lang="es-ES" sz="1600" b="1" dirty="0" smtClean="0"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s-ES" sz="1600" b="1" dirty="0" err="1" smtClean="0">
                          <a:latin typeface="Garamond" panose="02020404030301010803" pitchFamily="18" charset="0"/>
                        </a:rPr>
                        <a:t>ipsum</a:t>
                      </a:r>
                      <a:endParaRPr lang="es-ES" sz="1600" b="1" dirty="0" smtClean="0">
                        <a:latin typeface="Garamond" panose="02020404030301010803" pitchFamily="18" charset="0"/>
                      </a:endParaRPr>
                    </a:p>
                  </a:txBody>
                  <a:tcPr marL="137160" marR="137160" marT="137160" marB="137160" anchor="ctr"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E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paratraducción</a:t>
                      </a:r>
                      <a:endParaRPr lang="es-ES" sz="1600" dirty="0">
                        <a:latin typeface="Garamond" panose="02020404030301010803" pitchFamily="18" charset="0"/>
                      </a:endParaRPr>
                    </a:p>
                  </a:txBody>
                  <a:tcPr marL="137160" marR="137160" marT="137160" marB="137160" anchor="ctr"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Dr. xxx, Dr.ª xxx</a:t>
                      </a:r>
                      <a:endParaRPr kumimoji="0" lang="es-E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10000, 00 € </a:t>
                      </a:r>
                      <a:endParaRPr kumimoji="0" lang="es-E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solidFill>
                      <a:srgbClr val="D3D3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323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dirty="0" err="1" smtClean="0">
                          <a:latin typeface="Garamond" panose="02020404030301010803" pitchFamily="18" charset="0"/>
                        </a:rPr>
                        <a:t>Lorem</a:t>
                      </a:r>
                      <a:r>
                        <a:rPr lang="es-ES" sz="1600" b="1" dirty="0" smtClean="0"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s-ES" sz="1600" b="1" dirty="0" err="1" smtClean="0">
                          <a:latin typeface="Garamond" panose="02020404030301010803" pitchFamily="18" charset="0"/>
                        </a:rPr>
                        <a:t>ipsum</a:t>
                      </a:r>
                      <a:endParaRPr lang="es-ES" sz="1600" b="1" dirty="0" smtClean="0">
                        <a:latin typeface="Garamond" panose="02020404030301010803" pitchFamily="18" charset="0"/>
                      </a:endParaRPr>
                    </a:p>
                  </a:txBody>
                  <a:tcPr marL="137160" marR="137160" marT="137160" marB="13716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E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paratraducción</a:t>
                      </a:r>
                      <a:endParaRPr lang="es-ES" sz="1600" dirty="0">
                        <a:latin typeface="Garamond" panose="02020404030301010803" pitchFamily="18" charset="0"/>
                      </a:endParaRPr>
                    </a:p>
                  </a:txBody>
                  <a:tcPr marL="137160" marR="137160" marT="137160" marB="13716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Dr. xxx, Dr.ª xxx</a:t>
                      </a:r>
                      <a:endParaRPr kumimoji="0" lang="es-E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10000, 00 € </a:t>
                      </a:r>
                      <a:endParaRPr kumimoji="0" lang="es-E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421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dirty="0" err="1" smtClean="0">
                          <a:latin typeface="Garamond" panose="02020404030301010803" pitchFamily="18" charset="0"/>
                        </a:rPr>
                        <a:t>Lorem</a:t>
                      </a:r>
                      <a:r>
                        <a:rPr lang="es-ES" sz="1600" b="1" dirty="0" smtClean="0"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s-ES" sz="1600" b="1" dirty="0" err="1" smtClean="0">
                          <a:latin typeface="Garamond" panose="02020404030301010803" pitchFamily="18" charset="0"/>
                        </a:rPr>
                        <a:t>ipsum</a:t>
                      </a:r>
                      <a:endParaRPr lang="es-ES" sz="1600" b="1" dirty="0" smtClean="0">
                        <a:latin typeface="Garamond" panose="02020404030301010803" pitchFamily="18" charset="0"/>
                      </a:endParaRPr>
                    </a:p>
                  </a:txBody>
                  <a:tcPr marL="137160" marR="137160" marT="137160" marB="137160" anchor="ctr"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E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paratraducción</a:t>
                      </a:r>
                      <a:endParaRPr lang="es-ES" sz="1600" dirty="0">
                        <a:latin typeface="Garamond" panose="02020404030301010803" pitchFamily="18" charset="0"/>
                      </a:endParaRPr>
                    </a:p>
                  </a:txBody>
                  <a:tcPr marL="137160" marR="137160" marT="137160" marB="137160" anchor="ctr"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Dr. xxx, Dr.ª xxx</a:t>
                      </a:r>
                      <a:endParaRPr kumimoji="0" lang="es-E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10000, 00 € </a:t>
                      </a:r>
                      <a:endParaRPr kumimoji="0" lang="es-E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solidFill>
                      <a:srgbClr val="D3D3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519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dirty="0" err="1" smtClean="0">
                          <a:latin typeface="Garamond" panose="02020404030301010803" pitchFamily="18" charset="0"/>
                        </a:rPr>
                        <a:t>Lorem</a:t>
                      </a:r>
                      <a:r>
                        <a:rPr lang="es-ES" sz="1600" b="1" dirty="0" smtClean="0"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s-ES" sz="1600" b="1" dirty="0" err="1" smtClean="0">
                          <a:latin typeface="Garamond" panose="02020404030301010803" pitchFamily="18" charset="0"/>
                        </a:rPr>
                        <a:t>ipsum</a:t>
                      </a:r>
                      <a:endParaRPr lang="es-ES" sz="1600" b="1" dirty="0" smtClean="0">
                        <a:latin typeface="Garamond" panose="02020404030301010803" pitchFamily="18" charset="0"/>
                      </a:endParaRPr>
                    </a:p>
                  </a:txBody>
                  <a:tcPr marL="137160" marR="137160" marT="137160" marB="13716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E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paratraducción</a:t>
                      </a:r>
                      <a:endParaRPr lang="es-ES" sz="1600" dirty="0">
                        <a:latin typeface="Garamond" panose="02020404030301010803" pitchFamily="18" charset="0"/>
                      </a:endParaRPr>
                    </a:p>
                  </a:txBody>
                  <a:tcPr marL="137160" marR="137160" marT="137160" marB="13716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Dr. xxx, Dr.ª xxx</a:t>
                      </a:r>
                      <a:endParaRPr kumimoji="0" lang="es-E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10000, 00 € </a:t>
                      </a:r>
                      <a:endParaRPr kumimoji="0" lang="es-E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126266"/>
                  </a:ext>
                </a:extLst>
              </a:tr>
            </a:tbl>
          </a:graphicData>
        </a:graphic>
      </p:graphicFrame>
      <p:sp>
        <p:nvSpPr>
          <p:cNvPr id="9" name="Rectángulo 8"/>
          <p:cNvSpPr/>
          <p:nvPr/>
        </p:nvSpPr>
        <p:spPr>
          <a:xfrm>
            <a:off x="0" y="6122768"/>
            <a:ext cx="12192000" cy="735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5" name="Conector recto 14"/>
          <p:cNvCxnSpPr/>
          <p:nvPr/>
        </p:nvCxnSpPr>
        <p:spPr>
          <a:xfrm>
            <a:off x="1" y="6122768"/>
            <a:ext cx="1219199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n 3">
            <a:extLst>
              <a:ext uri="{FF2B5EF4-FFF2-40B4-BE49-F238E27FC236}">
                <a16:creationId xmlns:a16="http://schemas.microsoft.com/office/drawing/2014/main" id="{F8CA713F-28E6-6673-FEEE-EDDDE733A5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949" y="6222963"/>
            <a:ext cx="531272" cy="563062"/>
          </a:xfrm>
          <a:prstGeom prst="rect">
            <a:avLst/>
          </a:prstGeom>
        </p:spPr>
      </p:pic>
      <p:pic>
        <p:nvPicPr>
          <p:cNvPr id="17" name="Imagen 4">
            <a:extLst>
              <a:ext uri="{FF2B5EF4-FFF2-40B4-BE49-F238E27FC236}">
                <a16:creationId xmlns:a16="http://schemas.microsoft.com/office/drawing/2014/main" id="{3E3931DC-F444-18D9-6C40-50F3354CB2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258" y="6204766"/>
            <a:ext cx="581325" cy="580963"/>
          </a:xfrm>
          <a:prstGeom prst="ellipse">
            <a:avLst/>
          </a:prstGeom>
        </p:spPr>
      </p:pic>
      <p:pic>
        <p:nvPicPr>
          <p:cNvPr id="18" name="Imagen 5">
            <a:extLst>
              <a:ext uri="{FF2B5EF4-FFF2-40B4-BE49-F238E27FC236}">
                <a16:creationId xmlns:a16="http://schemas.microsoft.com/office/drawing/2014/main" id="{D3B88CEB-2DF1-8526-6D74-77A8E3FAFC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604" y="6404396"/>
            <a:ext cx="959741" cy="305759"/>
          </a:xfrm>
          <a:prstGeom prst="rect">
            <a:avLst/>
          </a:prstGeom>
        </p:spPr>
      </p:pic>
      <p:pic>
        <p:nvPicPr>
          <p:cNvPr id="19" name="Imagen 12">
            <a:extLst>
              <a:ext uri="{FF2B5EF4-FFF2-40B4-BE49-F238E27FC236}">
                <a16:creationId xmlns:a16="http://schemas.microsoft.com/office/drawing/2014/main" id="{1D4C38B8-1633-BF09-FCF8-198177BC28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515" y="6379718"/>
            <a:ext cx="1654720" cy="236388"/>
          </a:xfrm>
          <a:prstGeom prst="rect">
            <a:avLst/>
          </a:prstGeom>
        </p:spPr>
      </p:pic>
      <p:pic>
        <p:nvPicPr>
          <p:cNvPr id="20" name="Imagen 14">
            <a:extLst>
              <a:ext uri="{FF2B5EF4-FFF2-40B4-BE49-F238E27FC236}">
                <a16:creationId xmlns:a16="http://schemas.microsoft.com/office/drawing/2014/main" id="{973A3C8B-1EA4-99C2-64A8-3A0A50287C3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238" y="6363960"/>
            <a:ext cx="953962" cy="272674"/>
          </a:xfrm>
          <a:prstGeom prst="rect">
            <a:avLst/>
          </a:prstGeom>
        </p:spPr>
      </p:pic>
      <p:pic>
        <p:nvPicPr>
          <p:cNvPr id="21" name="Imagen 15">
            <a:extLst>
              <a:ext uri="{FF2B5EF4-FFF2-40B4-BE49-F238E27FC236}">
                <a16:creationId xmlns:a16="http://schemas.microsoft.com/office/drawing/2014/main" id="{D5D7245C-9C76-8678-46FD-BD0AAD81AD2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3" t="61804" r="5286" b="19215"/>
          <a:stretch/>
        </p:blipFill>
        <p:spPr>
          <a:xfrm>
            <a:off x="9795586" y="6315091"/>
            <a:ext cx="1216360" cy="411116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105" y="6257911"/>
            <a:ext cx="817895" cy="459492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003" y="6257911"/>
            <a:ext cx="772688" cy="53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94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C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redondeado 5"/>
          <p:cNvSpPr/>
          <p:nvPr/>
        </p:nvSpPr>
        <p:spPr>
          <a:xfrm>
            <a:off x="0" y="0"/>
            <a:ext cx="508000" cy="6858000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adroTexto 11"/>
          <p:cNvSpPr txBox="1"/>
          <p:nvPr/>
        </p:nvSpPr>
        <p:spPr>
          <a:xfrm>
            <a:off x="2954051" y="669763"/>
            <a:ext cx="679189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000" b="1" cap="small" dirty="0" err="1" smtClean="0">
                <a:solidFill>
                  <a:schemeClr val="bg1"/>
                </a:solidFill>
                <a:latin typeface="Garamond" panose="02020404030301010803" pitchFamily="18" charset="0"/>
              </a:rPr>
              <a:t>Liña</a:t>
            </a:r>
            <a:r>
              <a:rPr lang="es-ES" sz="5000" b="1" cap="small" dirty="0" smtClean="0">
                <a:solidFill>
                  <a:schemeClr val="bg1"/>
                </a:solidFill>
                <a:latin typeface="Garamond" panose="02020404030301010803" pitchFamily="18" charset="0"/>
              </a:rPr>
              <a:t> do tempo</a:t>
            </a:r>
            <a:endParaRPr lang="es-ES" sz="5000" b="1" cap="small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cxnSp>
        <p:nvCxnSpPr>
          <p:cNvPr id="13" name="Conector recto 12"/>
          <p:cNvCxnSpPr>
            <a:cxnSpLocks/>
          </p:cNvCxnSpPr>
          <p:nvPr/>
        </p:nvCxnSpPr>
        <p:spPr>
          <a:xfrm flipH="1">
            <a:off x="3733168" y="1657118"/>
            <a:ext cx="531340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36"/>
          <p:cNvCxnSpPr>
            <a:cxnSpLocks/>
          </p:cNvCxnSpPr>
          <p:nvPr/>
        </p:nvCxnSpPr>
        <p:spPr>
          <a:xfrm flipH="1">
            <a:off x="1456464" y="3684870"/>
            <a:ext cx="967894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mbo 25"/>
          <p:cNvSpPr/>
          <p:nvPr/>
        </p:nvSpPr>
        <p:spPr>
          <a:xfrm>
            <a:off x="1517763" y="3437327"/>
            <a:ext cx="515360" cy="508158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Rombo 39"/>
          <p:cNvSpPr/>
          <p:nvPr/>
        </p:nvSpPr>
        <p:spPr>
          <a:xfrm>
            <a:off x="8759567" y="3437327"/>
            <a:ext cx="515360" cy="508158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Rombo 40"/>
          <p:cNvSpPr/>
          <p:nvPr/>
        </p:nvSpPr>
        <p:spPr>
          <a:xfrm>
            <a:off x="10570018" y="3437327"/>
            <a:ext cx="515360" cy="508158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Rombo 41"/>
          <p:cNvSpPr/>
          <p:nvPr/>
        </p:nvSpPr>
        <p:spPr>
          <a:xfrm>
            <a:off x="6949116" y="3437327"/>
            <a:ext cx="515360" cy="508158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Rombo 42"/>
          <p:cNvSpPr/>
          <p:nvPr/>
        </p:nvSpPr>
        <p:spPr>
          <a:xfrm>
            <a:off x="5138665" y="3437327"/>
            <a:ext cx="515360" cy="508158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Rombo 43"/>
          <p:cNvSpPr/>
          <p:nvPr/>
        </p:nvSpPr>
        <p:spPr>
          <a:xfrm>
            <a:off x="3328214" y="3437327"/>
            <a:ext cx="515360" cy="508158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CuadroTexto 44"/>
          <p:cNvSpPr txBox="1"/>
          <p:nvPr/>
        </p:nvSpPr>
        <p:spPr>
          <a:xfrm>
            <a:off x="1465101" y="4045403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2001</a:t>
            </a:r>
            <a:endParaRPr lang="es-ES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46" name="CuadroTexto 45"/>
          <p:cNvSpPr txBox="1"/>
          <p:nvPr/>
        </p:nvSpPr>
        <p:spPr>
          <a:xfrm>
            <a:off x="3275552" y="2916241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2003</a:t>
            </a:r>
            <a:endParaRPr lang="es-ES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47" name="CuadroTexto 46"/>
          <p:cNvSpPr txBox="1"/>
          <p:nvPr/>
        </p:nvSpPr>
        <p:spPr>
          <a:xfrm>
            <a:off x="5086003" y="4045403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2005</a:t>
            </a:r>
            <a:endParaRPr lang="es-ES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48" name="CuadroTexto 47"/>
          <p:cNvSpPr txBox="1"/>
          <p:nvPr/>
        </p:nvSpPr>
        <p:spPr>
          <a:xfrm>
            <a:off x="6870123" y="2916241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2005</a:t>
            </a:r>
            <a:endParaRPr lang="es-ES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49" name="CuadroTexto 48"/>
          <p:cNvSpPr txBox="1"/>
          <p:nvPr/>
        </p:nvSpPr>
        <p:spPr>
          <a:xfrm>
            <a:off x="8706905" y="4045403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2007</a:t>
            </a:r>
            <a:endParaRPr lang="es-ES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50" name="CuadroTexto 49"/>
          <p:cNvSpPr txBox="1"/>
          <p:nvPr/>
        </p:nvSpPr>
        <p:spPr>
          <a:xfrm>
            <a:off x="10464695" y="2916241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2009</a:t>
            </a:r>
            <a:endParaRPr lang="es-ES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51" name="CuadroTexto 50"/>
          <p:cNvSpPr txBox="1"/>
          <p:nvPr/>
        </p:nvSpPr>
        <p:spPr>
          <a:xfrm>
            <a:off x="1022207" y="4415746"/>
            <a:ext cx="1506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err="1" smtClean="0">
                <a:solidFill>
                  <a:schemeClr val="bg1"/>
                </a:solidFill>
                <a:latin typeface="Garamond" panose="02020404030301010803" pitchFamily="18" charset="0"/>
              </a:rPr>
              <a:t>Nome</a:t>
            </a:r>
            <a:r>
              <a:rPr lang="es-ES" sz="16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 do evento</a:t>
            </a:r>
            <a:endParaRPr lang="es-ES" sz="16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52" name="CuadroTexto 51"/>
          <p:cNvSpPr txBox="1"/>
          <p:nvPr/>
        </p:nvSpPr>
        <p:spPr>
          <a:xfrm>
            <a:off x="2832658" y="2326773"/>
            <a:ext cx="1506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err="1">
                <a:solidFill>
                  <a:schemeClr val="bg1"/>
                </a:solidFill>
                <a:latin typeface="Garamond" panose="02020404030301010803" pitchFamily="18" charset="0"/>
              </a:rPr>
              <a:t>Nome</a:t>
            </a:r>
            <a:r>
              <a:rPr lang="es-ES" sz="1600" dirty="0">
                <a:solidFill>
                  <a:schemeClr val="bg1"/>
                </a:solidFill>
                <a:latin typeface="Garamond" panose="02020404030301010803" pitchFamily="18" charset="0"/>
              </a:rPr>
              <a:t> do evento</a:t>
            </a:r>
            <a:endParaRPr lang="es-ES" sz="16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53" name="CuadroTexto 52"/>
          <p:cNvSpPr txBox="1"/>
          <p:nvPr/>
        </p:nvSpPr>
        <p:spPr>
          <a:xfrm>
            <a:off x="4643109" y="4415746"/>
            <a:ext cx="1506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err="1">
                <a:solidFill>
                  <a:schemeClr val="bg1"/>
                </a:solidFill>
                <a:latin typeface="Garamond" panose="02020404030301010803" pitchFamily="18" charset="0"/>
              </a:rPr>
              <a:t>Nome</a:t>
            </a:r>
            <a:r>
              <a:rPr lang="es-ES" sz="1600" dirty="0">
                <a:solidFill>
                  <a:schemeClr val="bg1"/>
                </a:solidFill>
                <a:latin typeface="Garamond" panose="02020404030301010803" pitchFamily="18" charset="0"/>
              </a:rPr>
              <a:t> do evento</a:t>
            </a:r>
            <a:endParaRPr lang="es-ES" sz="16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54" name="CuadroTexto 53"/>
          <p:cNvSpPr txBox="1"/>
          <p:nvPr/>
        </p:nvSpPr>
        <p:spPr>
          <a:xfrm>
            <a:off x="6427229" y="2326773"/>
            <a:ext cx="1506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err="1">
                <a:solidFill>
                  <a:schemeClr val="bg1"/>
                </a:solidFill>
                <a:latin typeface="Garamond" panose="02020404030301010803" pitchFamily="18" charset="0"/>
              </a:rPr>
              <a:t>Nome</a:t>
            </a:r>
            <a:r>
              <a:rPr lang="es-ES" sz="1600" dirty="0">
                <a:solidFill>
                  <a:schemeClr val="bg1"/>
                </a:solidFill>
                <a:latin typeface="Garamond" panose="02020404030301010803" pitchFamily="18" charset="0"/>
              </a:rPr>
              <a:t> do evento</a:t>
            </a:r>
            <a:endParaRPr lang="es-ES" sz="16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55" name="CuadroTexto 54"/>
          <p:cNvSpPr txBox="1"/>
          <p:nvPr/>
        </p:nvSpPr>
        <p:spPr>
          <a:xfrm>
            <a:off x="8264011" y="4415746"/>
            <a:ext cx="1506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err="1">
                <a:solidFill>
                  <a:schemeClr val="bg1"/>
                </a:solidFill>
                <a:latin typeface="Garamond" panose="02020404030301010803" pitchFamily="18" charset="0"/>
              </a:rPr>
              <a:t>Nome</a:t>
            </a:r>
            <a:r>
              <a:rPr lang="es-ES" sz="1600" dirty="0">
                <a:solidFill>
                  <a:schemeClr val="bg1"/>
                </a:solidFill>
                <a:latin typeface="Garamond" panose="02020404030301010803" pitchFamily="18" charset="0"/>
              </a:rPr>
              <a:t> do evento</a:t>
            </a:r>
            <a:endParaRPr lang="es-ES" sz="16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56" name="CuadroTexto 55"/>
          <p:cNvSpPr txBox="1"/>
          <p:nvPr/>
        </p:nvSpPr>
        <p:spPr>
          <a:xfrm>
            <a:off x="10021800" y="2326773"/>
            <a:ext cx="1506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err="1">
                <a:solidFill>
                  <a:schemeClr val="bg1"/>
                </a:solidFill>
                <a:latin typeface="Garamond" panose="02020404030301010803" pitchFamily="18" charset="0"/>
              </a:rPr>
              <a:t>Nome</a:t>
            </a:r>
            <a:r>
              <a:rPr lang="es-ES" sz="1600" dirty="0">
                <a:solidFill>
                  <a:schemeClr val="bg1"/>
                </a:solidFill>
                <a:latin typeface="Garamond" panose="02020404030301010803" pitchFamily="18" charset="0"/>
              </a:rPr>
              <a:t> do evento</a:t>
            </a:r>
            <a:endParaRPr lang="es-ES" sz="16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0" y="6122768"/>
            <a:ext cx="12192000" cy="735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1" name="Conector recto 30"/>
          <p:cNvCxnSpPr/>
          <p:nvPr/>
        </p:nvCxnSpPr>
        <p:spPr>
          <a:xfrm>
            <a:off x="1" y="6122768"/>
            <a:ext cx="1219199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Imagen 3">
            <a:extLst>
              <a:ext uri="{FF2B5EF4-FFF2-40B4-BE49-F238E27FC236}">
                <a16:creationId xmlns:a16="http://schemas.microsoft.com/office/drawing/2014/main" id="{F8CA713F-28E6-6673-FEEE-EDDDE733A5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949" y="6222963"/>
            <a:ext cx="531272" cy="563062"/>
          </a:xfrm>
          <a:prstGeom prst="rect">
            <a:avLst/>
          </a:prstGeom>
        </p:spPr>
      </p:pic>
      <p:pic>
        <p:nvPicPr>
          <p:cNvPr id="33" name="Imagen 4">
            <a:extLst>
              <a:ext uri="{FF2B5EF4-FFF2-40B4-BE49-F238E27FC236}">
                <a16:creationId xmlns:a16="http://schemas.microsoft.com/office/drawing/2014/main" id="{3E3931DC-F444-18D9-6C40-50F3354CB2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258" y="6204766"/>
            <a:ext cx="581325" cy="580963"/>
          </a:xfrm>
          <a:prstGeom prst="ellipse">
            <a:avLst/>
          </a:prstGeom>
        </p:spPr>
      </p:pic>
      <p:pic>
        <p:nvPicPr>
          <p:cNvPr id="34" name="Imagen 5">
            <a:extLst>
              <a:ext uri="{FF2B5EF4-FFF2-40B4-BE49-F238E27FC236}">
                <a16:creationId xmlns:a16="http://schemas.microsoft.com/office/drawing/2014/main" id="{D3B88CEB-2DF1-8526-6D74-77A8E3FAFC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604" y="6404396"/>
            <a:ext cx="959741" cy="305759"/>
          </a:xfrm>
          <a:prstGeom prst="rect">
            <a:avLst/>
          </a:prstGeom>
        </p:spPr>
      </p:pic>
      <p:pic>
        <p:nvPicPr>
          <p:cNvPr id="35" name="Imagen 12">
            <a:extLst>
              <a:ext uri="{FF2B5EF4-FFF2-40B4-BE49-F238E27FC236}">
                <a16:creationId xmlns:a16="http://schemas.microsoft.com/office/drawing/2014/main" id="{1D4C38B8-1633-BF09-FCF8-198177BC28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515" y="6379718"/>
            <a:ext cx="1654720" cy="236388"/>
          </a:xfrm>
          <a:prstGeom prst="rect">
            <a:avLst/>
          </a:prstGeom>
        </p:spPr>
      </p:pic>
      <p:pic>
        <p:nvPicPr>
          <p:cNvPr id="36" name="Imagen 14">
            <a:extLst>
              <a:ext uri="{FF2B5EF4-FFF2-40B4-BE49-F238E27FC236}">
                <a16:creationId xmlns:a16="http://schemas.microsoft.com/office/drawing/2014/main" id="{973A3C8B-1EA4-99C2-64A8-3A0A50287C3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238" y="6363960"/>
            <a:ext cx="953962" cy="272674"/>
          </a:xfrm>
          <a:prstGeom prst="rect">
            <a:avLst/>
          </a:prstGeom>
        </p:spPr>
      </p:pic>
      <p:pic>
        <p:nvPicPr>
          <p:cNvPr id="38" name="Imagen 15">
            <a:extLst>
              <a:ext uri="{FF2B5EF4-FFF2-40B4-BE49-F238E27FC236}">
                <a16:creationId xmlns:a16="http://schemas.microsoft.com/office/drawing/2014/main" id="{D5D7245C-9C76-8678-46FD-BD0AAD81AD2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3" t="61804" r="5286" b="19215"/>
          <a:stretch/>
        </p:blipFill>
        <p:spPr>
          <a:xfrm>
            <a:off x="9795586" y="6315091"/>
            <a:ext cx="1216360" cy="411116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105" y="6257911"/>
            <a:ext cx="817895" cy="459492"/>
          </a:xfrm>
          <a:prstGeom prst="rect">
            <a:avLst/>
          </a:prstGeom>
        </p:spPr>
      </p:pic>
      <p:pic>
        <p:nvPicPr>
          <p:cNvPr id="57" name="Imagen 5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003" y="6257911"/>
            <a:ext cx="772688" cy="53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74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1101</Words>
  <Application>Microsoft Office PowerPoint</Application>
  <PresentationFormat>Panorámica</PresentationFormat>
  <Paragraphs>124</Paragraphs>
  <Slides>17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Garamond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15</cp:revision>
  <dcterms:created xsi:type="dcterms:W3CDTF">2025-06-21T11:03:32Z</dcterms:created>
  <dcterms:modified xsi:type="dcterms:W3CDTF">2025-08-25T18:05:51Z</dcterms:modified>
</cp:coreProperties>
</file>